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270" r:id="rId3"/>
    <p:sldId id="257" r:id="rId4"/>
    <p:sldId id="271" r:id="rId5"/>
    <p:sldId id="258" r:id="rId6"/>
    <p:sldId id="289" r:id="rId7"/>
    <p:sldId id="259" r:id="rId8"/>
    <p:sldId id="273" r:id="rId9"/>
    <p:sldId id="260" r:id="rId10"/>
    <p:sldId id="275" r:id="rId11"/>
    <p:sldId id="282" r:id="rId12"/>
    <p:sldId id="290" r:id="rId13"/>
    <p:sldId id="291" r:id="rId14"/>
    <p:sldId id="274" r:id="rId15"/>
    <p:sldId id="261" r:id="rId16"/>
    <p:sldId id="294" r:id="rId17"/>
    <p:sldId id="293" r:id="rId18"/>
    <p:sldId id="281" r:id="rId19"/>
    <p:sldId id="292" r:id="rId20"/>
    <p:sldId id="283" r:id="rId21"/>
    <p:sldId id="285" r:id="rId22"/>
    <p:sldId id="286" r:id="rId23"/>
    <p:sldId id="287" r:id="rId24"/>
    <p:sldId id="288" r:id="rId25"/>
  </p:sldIdLst>
  <p:sldSz cx="12801600" cy="9601200" type="A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p:restoredTop sz="94427"/>
  </p:normalViewPr>
  <p:slideViewPr>
    <p:cSldViewPr snapToGrid="0" snapToObjects="1">
      <p:cViewPr varScale="1">
        <p:scale>
          <a:sx n="75" d="100"/>
          <a:sy n="75" d="100"/>
        </p:scale>
        <p:origin x="11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sèle Mariën" userId="57f352b6-6bbc-4a42-808a-9295569b8701" providerId="ADAL" clId="{F914F21B-8171-224E-AD03-8DA87CA6A8AB}"/>
    <pc:docChg chg="modSld sldOrd">
      <pc:chgData name="Gisèle Mariën" userId="57f352b6-6bbc-4a42-808a-9295569b8701" providerId="ADAL" clId="{F914F21B-8171-224E-AD03-8DA87CA6A8AB}" dt="2022-03-18T13:20:51.157" v="135" actId="15"/>
      <pc:docMkLst>
        <pc:docMk/>
      </pc:docMkLst>
      <pc:sldChg chg="addSp modSp mod">
        <pc:chgData name="Gisèle Mariën" userId="57f352b6-6bbc-4a42-808a-9295569b8701" providerId="ADAL" clId="{F914F21B-8171-224E-AD03-8DA87CA6A8AB}" dt="2022-03-18T13:18:20.299" v="98" actId="2711"/>
        <pc:sldMkLst>
          <pc:docMk/>
          <pc:sldMk cId="393121607" sldId="261"/>
        </pc:sldMkLst>
        <pc:spChg chg="mod">
          <ac:chgData name="Gisèle Mariën" userId="57f352b6-6bbc-4a42-808a-9295569b8701" providerId="ADAL" clId="{F914F21B-8171-224E-AD03-8DA87CA6A8AB}" dt="2022-03-18T13:18:13.968" v="97" actId="2711"/>
          <ac:spMkLst>
            <pc:docMk/>
            <pc:sldMk cId="393121607" sldId="261"/>
            <ac:spMk id="6" creationId="{64BC44AA-6C4F-2D4F-A1FC-66F691161A34}"/>
          </ac:spMkLst>
        </pc:spChg>
        <pc:spChg chg="mod">
          <ac:chgData name="Gisèle Mariën" userId="57f352b6-6bbc-4a42-808a-9295569b8701" providerId="ADAL" clId="{F914F21B-8171-224E-AD03-8DA87CA6A8AB}" dt="2022-03-18T13:18:20.299" v="98" actId="2711"/>
          <ac:spMkLst>
            <pc:docMk/>
            <pc:sldMk cId="393121607" sldId="261"/>
            <ac:spMk id="20" creationId="{3E10A659-D427-B548-9361-EBA04A2FB4A1}"/>
          </ac:spMkLst>
        </pc:spChg>
        <pc:picChg chg="mod">
          <ac:chgData name="Gisèle Mariën" userId="57f352b6-6bbc-4a42-808a-9295569b8701" providerId="ADAL" clId="{F914F21B-8171-224E-AD03-8DA87CA6A8AB}" dt="2022-03-18T13:17:35.314" v="81" actId="1076"/>
          <ac:picMkLst>
            <pc:docMk/>
            <pc:sldMk cId="393121607" sldId="261"/>
            <ac:picMk id="12" creationId="{99317BE7-48BF-6640-B283-F83F973C26AA}"/>
          </ac:picMkLst>
        </pc:picChg>
        <pc:picChg chg="mod">
          <ac:chgData name="Gisèle Mariën" userId="57f352b6-6bbc-4a42-808a-9295569b8701" providerId="ADAL" clId="{F914F21B-8171-224E-AD03-8DA87CA6A8AB}" dt="2022-03-18T13:17:37.109" v="82" actId="1076"/>
          <ac:picMkLst>
            <pc:docMk/>
            <pc:sldMk cId="393121607" sldId="261"/>
            <ac:picMk id="13" creationId="{58A8E0CD-E812-7340-84FA-6762B0AAAB9A}"/>
          </ac:picMkLst>
        </pc:picChg>
        <pc:picChg chg="add mod">
          <ac:chgData name="Gisèle Mariën" userId="57f352b6-6bbc-4a42-808a-9295569b8701" providerId="ADAL" clId="{F914F21B-8171-224E-AD03-8DA87CA6A8AB}" dt="2022-03-18T13:18:07.179" v="96" actId="1076"/>
          <ac:picMkLst>
            <pc:docMk/>
            <pc:sldMk cId="393121607" sldId="261"/>
            <ac:picMk id="15" creationId="{85735D3E-B151-2648-9107-12C2BB925689}"/>
          </ac:picMkLst>
        </pc:picChg>
        <pc:picChg chg="add mod">
          <ac:chgData name="Gisèle Mariën" userId="57f352b6-6bbc-4a42-808a-9295569b8701" providerId="ADAL" clId="{F914F21B-8171-224E-AD03-8DA87CA6A8AB}" dt="2022-03-18T13:18:03.006" v="94" actId="688"/>
          <ac:picMkLst>
            <pc:docMk/>
            <pc:sldMk cId="393121607" sldId="261"/>
            <ac:picMk id="16" creationId="{7FEC3E13-E640-2144-903C-D68DB0867E62}"/>
          </ac:picMkLst>
        </pc:picChg>
        <pc:picChg chg="mod">
          <ac:chgData name="Gisèle Mariën" userId="57f352b6-6bbc-4a42-808a-9295569b8701" providerId="ADAL" clId="{F914F21B-8171-224E-AD03-8DA87CA6A8AB}" dt="2022-03-18T13:18:05.240" v="95" actId="1076"/>
          <ac:picMkLst>
            <pc:docMk/>
            <pc:sldMk cId="393121607" sldId="261"/>
            <ac:picMk id="2058" creationId="{5DB635EB-064D-4749-8CE2-31B35A5AC01F}"/>
          </ac:picMkLst>
        </pc:picChg>
      </pc:sldChg>
      <pc:sldChg chg="modSp mod">
        <pc:chgData name="Gisèle Mariën" userId="57f352b6-6bbc-4a42-808a-9295569b8701" providerId="ADAL" clId="{F914F21B-8171-224E-AD03-8DA87CA6A8AB}" dt="2022-03-18T13:12:09.740" v="9" actId="15"/>
        <pc:sldMkLst>
          <pc:docMk/>
          <pc:sldMk cId="1280249057" sldId="270"/>
        </pc:sldMkLst>
        <pc:spChg chg="mod">
          <ac:chgData name="Gisèle Mariën" userId="57f352b6-6bbc-4a42-808a-9295569b8701" providerId="ADAL" clId="{F914F21B-8171-224E-AD03-8DA87CA6A8AB}" dt="2022-03-18T13:12:09.740" v="9" actId="15"/>
          <ac:spMkLst>
            <pc:docMk/>
            <pc:sldMk cId="1280249057" sldId="270"/>
            <ac:spMk id="3" creationId="{031C6B52-2612-1E4A-97D4-3F22CE35E47A}"/>
          </ac:spMkLst>
        </pc:spChg>
      </pc:sldChg>
      <pc:sldChg chg="modSp mod">
        <pc:chgData name="Gisèle Mariën" userId="57f352b6-6bbc-4a42-808a-9295569b8701" providerId="ADAL" clId="{F914F21B-8171-224E-AD03-8DA87CA6A8AB}" dt="2022-03-18T13:12:42.119" v="12" actId="255"/>
        <pc:sldMkLst>
          <pc:docMk/>
          <pc:sldMk cId="2442773960" sldId="271"/>
        </pc:sldMkLst>
        <pc:spChg chg="mod">
          <ac:chgData name="Gisèle Mariën" userId="57f352b6-6bbc-4a42-808a-9295569b8701" providerId="ADAL" clId="{F914F21B-8171-224E-AD03-8DA87CA6A8AB}" dt="2022-03-18T13:12:42.119" v="12" actId="255"/>
          <ac:spMkLst>
            <pc:docMk/>
            <pc:sldMk cId="2442773960" sldId="271"/>
            <ac:spMk id="5" creationId="{8F3749B3-E400-AD4F-9ED1-BD6C60CC103B}"/>
          </ac:spMkLst>
        </pc:spChg>
      </pc:sldChg>
      <pc:sldChg chg="modSp mod">
        <pc:chgData name="Gisèle Mariën" userId="57f352b6-6bbc-4a42-808a-9295569b8701" providerId="ADAL" clId="{F914F21B-8171-224E-AD03-8DA87CA6A8AB}" dt="2022-03-18T13:17:31.532" v="80" actId="20577"/>
        <pc:sldMkLst>
          <pc:docMk/>
          <pc:sldMk cId="731594933" sldId="274"/>
        </pc:sldMkLst>
        <pc:spChg chg="mod">
          <ac:chgData name="Gisèle Mariën" userId="57f352b6-6bbc-4a42-808a-9295569b8701" providerId="ADAL" clId="{F914F21B-8171-224E-AD03-8DA87CA6A8AB}" dt="2022-03-18T13:17:31.532" v="80" actId="20577"/>
          <ac:spMkLst>
            <pc:docMk/>
            <pc:sldMk cId="731594933" sldId="274"/>
            <ac:spMk id="3" creationId="{E22974C7-B45E-C645-B95F-D7025481CEAC}"/>
          </ac:spMkLst>
        </pc:spChg>
      </pc:sldChg>
      <pc:sldChg chg="modSp mod ord">
        <pc:chgData name="Gisèle Mariën" userId="57f352b6-6bbc-4a42-808a-9295569b8701" providerId="ADAL" clId="{F914F21B-8171-224E-AD03-8DA87CA6A8AB}" dt="2022-03-18T13:14:16.476" v="26" actId="15"/>
        <pc:sldMkLst>
          <pc:docMk/>
          <pc:sldMk cId="4222226003" sldId="275"/>
        </pc:sldMkLst>
        <pc:spChg chg="mod">
          <ac:chgData name="Gisèle Mariën" userId="57f352b6-6bbc-4a42-808a-9295569b8701" providerId="ADAL" clId="{F914F21B-8171-224E-AD03-8DA87CA6A8AB}" dt="2022-03-18T13:14:16.476" v="26" actId="15"/>
          <ac:spMkLst>
            <pc:docMk/>
            <pc:sldMk cId="4222226003" sldId="275"/>
            <ac:spMk id="4" creationId="{1083BE3B-84B6-BA42-8E87-28C32F49E773}"/>
          </ac:spMkLst>
        </pc:spChg>
      </pc:sldChg>
      <pc:sldChg chg="modSp mod">
        <pc:chgData name="Gisèle Mariën" userId="57f352b6-6bbc-4a42-808a-9295569b8701" providerId="ADAL" clId="{F914F21B-8171-224E-AD03-8DA87CA6A8AB}" dt="2022-03-18T13:20:28.326" v="129" actId="5793"/>
        <pc:sldMkLst>
          <pc:docMk/>
          <pc:sldMk cId="4127949030" sldId="281"/>
        </pc:sldMkLst>
        <pc:spChg chg="mod">
          <ac:chgData name="Gisèle Mariën" userId="57f352b6-6bbc-4a42-808a-9295569b8701" providerId="ADAL" clId="{F914F21B-8171-224E-AD03-8DA87CA6A8AB}" dt="2022-03-18T13:20:28.326" v="129" actId="5793"/>
          <ac:spMkLst>
            <pc:docMk/>
            <pc:sldMk cId="4127949030" sldId="281"/>
            <ac:spMk id="3" creationId="{349DA3BA-E002-2545-9655-B59469E416E8}"/>
          </ac:spMkLst>
        </pc:spChg>
      </pc:sldChg>
      <pc:sldChg chg="modSp mod ord">
        <pc:chgData name="Gisèle Mariën" userId="57f352b6-6bbc-4a42-808a-9295569b8701" providerId="ADAL" clId="{F914F21B-8171-224E-AD03-8DA87CA6A8AB}" dt="2022-03-18T13:15:13.690" v="43" actId="1076"/>
        <pc:sldMkLst>
          <pc:docMk/>
          <pc:sldMk cId="1759801040" sldId="282"/>
        </pc:sldMkLst>
        <pc:picChg chg="mod">
          <ac:chgData name="Gisèle Mariën" userId="57f352b6-6bbc-4a42-808a-9295569b8701" providerId="ADAL" clId="{F914F21B-8171-224E-AD03-8DA87CA6A8AB}" dt="2022-03-18T13:14:30.993" v="30" actId="1076"/>
          <ac:picMkLst>
            <pc:docMk/>
            <pc:sldMk cId="1759801040" sldId="282"/>
            <ac:picMk id="9" creationId="{28BF05AD-B436-9149-991B-9080FA5E424A}"/>
          </ac:picMkLst>
        </pc:picChg>
        <pc:picChg chg="mod">
          <ac:chgData name="Gisèle Mariën" userId="57f352b6-6bbc-4a42-808a-9295569b8701" providerId="ADAL" clId="{F914F21B-8171-224E-AD03-8DA87CA6A8AB}" dt="2022-03-18T13:14:32.880" v="31" actId="1076"/>
          <ac:picMkLst>
            <pc:docMk/>
            <pc:sldMk cId="1759801040" sldId="282"/>
            <ac:picMk id="10" creationId="{D98C3B8E-BD22-984E-9ACA-FCB1B72A8BD6}"/>
          </ac:picMkLst>
        </pc:picChg>
        <pc:picChg chg="mod">
          <ac:chgData name="Gisèle Mariën" userId="57f352b6-6bbc-4a42-808a-9295569b8701" providerId="ADAL" clId="{F914F21B-8171-224E-AD03-8DA87CA6A8AB}" dt="2022-03-18T13:15:13.690" v="43" actId="1076"/>
          <ac:picMkLst>
            <pc:docMk/>
            <pc:sldMk cId="1759801040" sldId="282"/>
            <ac:picMk id="11" creationId="{D0D63887-5E82-B64E-A183-8F91AF14DBDE}"/>
          </ac:picMkLst>
        </pc:picChg>
        <pc:picChg chg="mod">
          <ac:chgData name="Gisèle Mariën" userId="57f352b6-6bbc-4a42-808a-9295569b8701" providerId="ADAL" clId="{F914F21B-8171-224E-AD03-8DA87CA6A8AB}" dt="2022-03-18T13:15:10.450" v="42" actId="1076"/>
          <ac:picMkLst>
            <pc:docMk/>
            <pc:sldMk cId="1759801040" sldId="282"/>
            <ac:picMk id="3074" creationId="{587C8521-97ED-EB46-A4C3-C2CF8C1D3430}"/>
          </ac:picMkLst>
        </pc:picChg>
        <pc:picChg chg="mod">
          <ac:chgData name="Gisèle Mariën" userId="57f352b6-6bbc-4a42-808a-9295569b8701" providerId="ADAL" clId="{F914F21B-8171-224E-AD03-8DA87CA6A8AB}" dt="2022-03-18T13:14:27.108" v="27" actId="1076"/>
          <ac:picMkLst>
            <pc:docMk/>
            <pc:sldMk cId="1759801040" sldId="282"/>
            <ac:picMk id="6150" creationId="{D50546C1-9C99-B74B-8408-02E6AC0E7181}"/>
          </ac:picMkLst>
        </pc:picChg>
        <pc:picChg chg="mod">
          <ac:chgData name="Gisèle Mariën" userId="57f352b6-6bbc-4a42-808a-9295569b8701" providerId="ADAL" clId="{F914F21B-8171-224E-AD03-8DA87CA6A8AB}" dt="2022-03-18T13:14:28.150" v="28" actId="1076"/>
          <ac:picMkLst>
            <pc:docMk/>
            <pc:sldMk cId="1759801040" sldId="282"/>
            <ac:picMk id="6152" creationId="{BE3CC0B9-E8D9-1946-92DF-323F75C931BD}"/>
          </ac:picMkLst>
        </pc:picChg>
        <pc:picChg chg="mod">
          <ac:chgData name="Gisèle Mariën" userId="57f352b6-6bbc-4a42-808a-9295569b8701" providerId="ADAL" clId="{F914F21B-8171-224E-AD03-8DA87CA6A8AB}" dt="2022-03-18T13:14:29.523" v="29" actId="1076"/>
          <ac:picMkLst>
            <pc:docMk/>
            <pc:sldMk cId="1759801040" sldId="282"/>
            <ac:picMk id="6154" creationId="{B6B4126C-350F-1546-B272-0EE4FF617D0D}"/>
          </ac:picMkLst>
        </pc:picChg>
        <pc:picChg chg="mod">
          <ac:chgData name="Gisèle Mariën" userId="57f352b6-6bbc-4a42-808a-9295569b8701" providerId="ADAL" clId="{F914F21B-8171-224E-AD03-8DA87CA6A8AB}" dt="2022-03-18T13:14:40.096" v="35" actId="1076"/>
          <ac:picMkLst>
            <pc:docMk/>
            <pc:sldMk cId="1759801040" sldId="282"/>
            <ac:picMk id="6156" creationId="{D07D7E86-1942-674D-A6E3-1CC2AD75C00F}"/>
          </ac:picMkLst>
        </pc:picChg>
        <pc:picChg chg="mod">
          <ac:chgData name="Gisèle Mariën" userId="57f352b6-6bbc-4a42-808a-9295569b8701" providerId="ADAL" clId="{F914F21B-8171-224E-AD03-8DA87CA6A8AB}" dt="2022-03-18T13:14:34.463" v="32" actId="1076"/>
          <ac:picMkLst>
            <pc:docMk/>
            <pc:sldMk cId="1759801040" sldId="282"/>
            <ac:picMk id="6160" creationId="{57890F39-CCA8-1546-B02C-BC019FE403CD}"/>
          </ac:picMkLst>
        </pc:picChg>
        <pc:picChg chg="mod">
          <ac:chgData name="Gisèle Mariën" userId="57f352b6-6bbc-4a42-808a-9295569b8701" providerId="ADAL" clId="{F914F21B-8171-224E-AD03-8DA87CA6A8AB}" dt="2022-03-18T13:14:38.779" v="34" actId="1076"/>
          <ac:picMkLst>
            <pc:docMk/>
            <pc:sldMk cId="1759801040" sldId="282"/>
            <ac:picMk id="6162" creationId="{9A12EA6F-B15D-F24A-A947-7D9B3AF8ED44}"/>
          </ac:picMkLst>
        </pc:picChg>
      </pc:sldChg>
      <pc:sldChg chg="modSp mod">
        <pc:chgData name="Gisèle Mariën" userId="57f352b6-6bbc-4a42-808a-9295569b8701" providerId="ADAL" clId="{F914F21B-8171-224E-AD03-8DA87CA6A8AB}" dt="2022-03-18T13:20:51.157" v="135" actId="15"/>
        <pc:sldMkLst>
          <pc:docMk/>
          <pc:sldMk cId="1998950224" sldId="283"/>
        </pc:sldMkLst>
        <pc:spChg chg="mod">
          <ac:chgData name="Gisèle Mariën" userId="57f352b6-6bbc-4a42-808a-9295569b8701" providerId="ADAL" clId="{F914F21B-8171-224E-AD03-8DA87CA6A8AB}" dt="2022-03-18T13:20:51.157" v="135" actId="15"/>
          <ac:spMkLst>
            <pc:docMk/>
            <pc:sldMk cId="1998950224" sldId="283"/>
            <ac:spMk id="4" creationId="{C0207BB5-4913-9844-BFCF-FDD79D00E3E2}"/>
          </ac:spMkLst>
        </pc:spChg>
      </pc:sldChg>
      <pc:sldChg chg="modSp mod">
        <pc:chgData name="Gisèle Mariën" userId="57f352b6-6bbc-4a42-808a-9295569b8701" providerId="ADAL" clId="{F914F21B-8171-224E-AD03-8DA87CA6A8AB}" dt="2022-03-18T13:11:21.093" v="2" actId="2711"/>
        <pc:sldMkLst>
          <pc:docMk/>
          <pc:sldMk cId="559131828" sldId="288"/>
        </pc:sldMkLst>
        <pc:spChg chg="mod">
          <ac:chgData name="Gisèle Mariën" userId="57f352b6-6bbc-4a42-808a-9295569b8701" providerId="ADAL" clId="{F914F21B-8171-224E-AD03-8DA87CA6A8AB}" dt="2022-03-18T13:11:21.093" v="2" actId="2711"/>
          <ac:spMkLst>
            <pc:docMk/>
            <pc:sldMk cId="559131828" sldId="288"/>
            <ac:spMk id="4" creationId="{ED752A4A-E844-5341-BDA9-DC01725BD478}"/>
          </ac:spMkLst>
        </pc:spChg>
      </pc:sldChg>
      <pc:sldChg chg="modSp mod">
        <pc:chgData name="Gisèle Mariën" userId="57f352b6-6bbc-4a42-808a-9295569b8701" providerId="ADAL" clId="{F914F21B-8171-224E-AD03-8DA87CA6A8AB}" dt="2022-03-18T13:13:00.360" v="15" actId="255"/>
        <pc:sldMkLst>
          <pc:docMk/>
          <pc:sldMk cId="1722634839" sldId="289"/>
        </pc:sldMkLst>
        <pc:spChg chg="mod">
          <ac:chgData name="Gisèle Mariën" userId="57f352b6-6bbc-4a42-808a-9295569b8701" providerId="ADAL" clId="{F914F21B-8171-224E-AD03-8DA87CA6A8AB}" dt="2022-03-18T13:13:00.360" v="15" actId="255"/>
          <ac:spMkLst>
            <pc:docMk/>
            <pc:sldMk cId="1722634839" sldId="289"/>
            <ac:spMk id="3" creationId="{BC7A1142-C4B0-1949-8E52-C180DFCE3A01}"/>
          </ac:spMkLst>
        </pc:spChg>
      </pc:sldChg>
      <pc:sldChg chg="modSp mod ord">
        <pc:chgData name="Gisèle Mariën" userId="57f352b6-6bbc-4a42-808a-9295569b8701" providerId="ADAL" clId="{F914F21B-8171-224E-AD03-8DA87CA6A8AB}" dt="2022-03-18T13:16:10.711" v="57" actId="255"/>
        <pc:sldMkLst>
          <pc:docMk/>
          <pc:sldMk cId="1948575810" sldId="290"/>
        </pc:sldMkLst>
        <pc:spChg chg="mod">
          <ac:chgData name="Gisèle Mariën" userId="57f352b6-6bbc-4a42-808a-9295569b8701" providerId="ADAL" clId="{F914F21B-8171-224E-AD03-8DA87CA6A8AB}" dt="2022-03-18T13:16:10.711" v="57" actId="255"/>
          <ac:spMkLst>
            <pc:docMk/>
            <pc:sldMk cId="1948575810" sldId="290"/>
            <ac:spMk id="3" creationId="{E96EFFA2-F034-5C4E-82C0-CDEAEC1C6989}"/>
          </ac:spMkLst>
        </pc:spChg>
      </pc:sldChg>
      <pc:sldChg chg="modSp mod ord">
        <pc:chgData name="Gisèle Mariën" userId="57f352b6-6bbc-4a42-808a-9295569b8701" providerId="ADAL" clId="{F914F21B-8171-224E-AD03-8DA87CA6A8AB}" dt="2022-03-18T13:16:53.041" v="71" actId="1076"/>
        <pc:sldMkLst>
          <pc:docMk/>
          <pc:sldMk cId="1344621451" sldId="291"/>
        </pc:sldMkLst>
        <pc:picChg chg="mod">
          <ac:chgData name="Gisèle Mariën" userId="57f352b6-6bbc-4a42-808a-9295569b8701" providerId="ADAL" clId="{F914F21B-8171-224E-AD03-8DA87CA6A8AB}" dt="2022-03-18T13:16:48.310" v="70" actId="1076"/>
          <ac:picMkLst>
            <pc:docMk/>
            <pc:sldMk cId="1344621451" sldId="291"/>
            <ac:picMk id="3" creationId="{4C437527-052D-9C41-B6AB-5817BB51065B}"/>
          </ac:picMkLst>
        </pc:picChg>
        <pc:picChg chg="mod">
          <ac:chgData name="Gisèle Mariën" userId="57f352b6-6bbc-4a42-808a-9295569b8701" providerId="ADAL" clId="{F914F21B-8171-224E-AD03-8DA87CA6A8AB}" dt="2022-03-18T13:16:53.041" v="71" actId="1076"/>
          <ac:picMkLst>
            <pc:docMk/>
            <pc:sldMk cId="1344621451" sldId="291"/>
            <ac:picMk id="4" creationId="{A28FF882-6E61-DB44-A589-42B4911E279A}"/>
          </ac:picMkLst>
        </pc:picChg>
        <pc:picChg chg="mod">
          <ac:chgData name="Gisèle Mariën" userId="57f352b6-6bbc-4a42-808a-9295569b8701" providerId="ADAL" clId="{F914F21B-8171-224E-AD03-8DA87CA6A8AB}" dt="2022-03-18T13:16:19.516" v="58" actId="1076"/>
          <ac:picMkLst>
            <pc:docMk/>
            <pc:sldMk cId="1344621451" sldId="291"/>
            <ac:picMk id="5" creationId="{C3A1310A-4BC1-1249-8381-4645B280E18F}"/>
          </ac:picMkLst>
        </pc:picChg>
      </pc:sldChg>
      <pc:sldChg chg="modSp mod">
        <pc:chgData name="Gisèle Mariën" userId="57f352b6-6bbc-4a42-808a-9295569b8701" providerId="ADAL" clId="{F914F21B-8171-224E-AD03-8DA87CA6A8AB}" dt="2022-03-18T13:20:42.927" v="134" actId="1076"/>
        <pc:sldMkLst>
          <pc:docMk/>
          <pc:sldMk cId="2820958364" sldId="292"/>
        </pc:sldMkLst>
        <pc:picChg chg="mod">
          <ac:chgData name="Gisèle Mariën" userId="57f352b6-6bbc-4a42-808a-9295569b8701" providerId="ADAL" clId="{F914F21B-8171-224E-AD03-8DA87CA6A8AB}" dt="2022-03-18T13:20:37.924" v="132" actId="1076"/>
          <ac:picMkLst>
            <pc:docMk/>
            <pc:sldMk cId="2820958364" sldId="292"/>
            <ac:picMk id="4" creationId="{144921DC-D879-794D-95AB-65C47C9D22DC}"/>
          </ac:picMkLst>
        </pc:picChg>
        <pc:picChg chg="mod">
          <ac:chgData name="Gisèle Mariën" userId="57f352b6-6bbc-4a42-808a-9295569b8701" providerId="ADAL" clId="{F914F21B-8171-224E-AD03-8DA87CA6A8AB}" dt="2022-03-18T13:20:42.927" v="134" actId="1076"/>
          <ac:picMkLst>
            <pc:docMk/>
            <pc:sldMk cId="2820958364" sldId="292"/>
            <ac:picMk id="5" creationId="{AC8052AE-830E-744F-BCFA-2A478FDF0D61}"/>
          </ac:picMkLst>
        </pc:picChg>
        <pc:picChg chg="mod">
          <ac:chgData name="Gisèle Mariën" userId="57f352b6-6bbc-4a42-808a-9295569b8701" providerId="ADAL" clId="{F914F21B-8171-224E-AD03-8DA87CA6A8AB}" dt="2022-03-18T13:20:34.064" v="130" actId="1076"/>
          <ac:picMkLst>
            <pc:docMk/>
            <pc:sldMk cId="2820958364" sldId="292"/>
            <ac:picMk id="8" creationId="{6304FF5A-7EC1-9042-B927-348885731508}"/>
          </ac:picMkLst>
        </pc:picChg>
      </pc:sldChg>
      <pc:sldChg chg="modSp mod ord">
        <pc:chgData name="Gisèle Mariën" userId="57f352b6-6bbc-4a42-808a-9295569b8701" providerId="ADAL" clId="{F914F21B-8171-224E-AD03-8DA87CA6A8AB}" dt="2022-03-18T13:19:25.674" v="110" actId="1076"/>
        <pc:sldMkLst>
          <pc:docMk/>
          <pc:sldMk cId="1839971891" sldId="293"/>
        </pc:sldMkLst>
        <pc:picChg chg="mod">
          <ac:chgData name="Gisèle Mariën" userId="57f352b6-6bbc-4a42-808a-9295569b8701" providerId="ADAL" clId="{F914F21B-8171-224E-AD03-8DA87CA6A8AB}" dt="2022-03-18T13:19:25.674" v="110" actId="1076"/>
          <ac:picMkLst>
            <pc:docMk/>
            <pc:sldMk cId="1839971891" sldId="293"/>
            <ac:picMk id="6" creationId="{9A0F8E2E-6F9D-A447-8244-3561E4A1A1BB}"/>
          </ac:picMkLst>
        </pc:picChg>
      </pc:sldChg>
      <pc:sldChg chg="modSp mod ord">
        <pc:chgData name="Gisèle Mariën" userId="57f352b6-6bbc-4a42-808a-9295569b8701" providerId="ADAL" clId="{F914F21B-8171-224E-AD03-8DA87CA6A8AB}" dt="2022-03-18T13:19:07.322" v="108" actId="123"/>
        <pc:sldMkLst>
          <pc:docMk/>
          <pc:sldMk cId="3049693058" sldId="294"/>
        </pc:sldMkLst>
        <pc:spChg chg="mod">
          <ac:chgData name="Gisèle Mariën" userId="57f352b6-6bbc-4a42-808a-9295569b8701" providerId="ADAL" clId="{F914F21B-8171-224E-AD03-8DA87CA6A8AB}" dt="2022-03-18T13:19:07.322" v="108" actId="123"/>
          <ac:spMkLst>
            <pc:docMk/>
            <pc:sldMk cId="3049693058" sldId="294"/>
            <ac:spMk id="3" creationId="{8B92B816-5158-A148-B4D9-25EC86DEF110}"/>
          </ac:spMkLst>
        </pc:spChg>
      </pc:sldChg>
    </pc:docChg>
  </pc:docChgLst>
  <pc:docChgLst>
    <pc:chgData name="Manon Jacobs" userId="e77a2595f12ebb62" providerId="LiveId" clId="{6A9B8078-0CB3-0B4E-85B0-F82B4E7599AD}"/>
    <pc:docChg chg="undo custSel addSld delSld modSld">
      <pc:chgData name="Manon Jacobs" userId="e77a2595f12ebb62" providerId="LiveId" clId="{6A9B8078-0CB3-0B4E-85B0-F82B4E7599AD}" dt="2022-03-08T08:14:14.440" v="312" actId="2696"/>
      <pc:docMkLst>
        <pc:docMk/>
      </pc:docMkLst>
      <pc:sldChg chg="addSp delSp modSp new mod">
        <pc:chgData name="Manon Jacobs" userId="e77a2595f12ebb62" providerId="LiveId" clId="{6A9B8078-0CB3-0B4E-85B0-F82B4E7599AD}" dt="2022-03-08T07:50:49.093" v="38" actId="478"/>
        <pc:sldMkLst>
          <pc:docMk/>
          <pc:sldMk cId="3442079963" sldId="260"/>
        </pc:sldMkLst>
        <pc:picChg chg="add mod">
          <ac:chgData name="Manon Jacobs" userId="e77a2595f12ebb62" providerId="LiveId" clId="{6A9B8078-0CB3-0B4E-85B0-F82B4E7599AD}" dt="2022-03-08T07:49:44.447" v="21" actId="1076"/>
          <ac:picMkLst>
            <pc:docMk/>
            <pc:sldMk cId="3442079963" sldId="260"/>
            <ac:picMk id="2" creationId="{A5AC8EC3-90C0-9944-B406-CF0BB57BF2DD}"/>
          </ac:picMkLst>
        </pc:picChg>
        <pc:picChg chg="add mod">
          <ac:chgData name="Manon Jacobs" userId="e77a2595f12ebb62" providerId="LiveId" clId="{6A9B8078-0CB3-0B4E-85B0-F82B4E7599AD}" dt="2022-03-08T07:49:51.443" v="25" actId="1076"/>
          <ac:picMkLst>
            <pc:docMk/>
            <pc:sldMk cId="3442079963" sldId="260"/>
            <ac:picMk id="3" creationId="{FC86863E-C42D-294F-B359-28551B19604D}"/>
          </ac:picMkLst>
        </pc:picChg>
        <pc:picChg chg="add mod">
          <ac:chgData name="Manon Jacobs" userId="e77a2595f12ebb62" providerId="LiveId" clId="{6A9B8078-0CB3-0B4E-85B0-F82B4E7599AD}" dt="2022-03-08T07:49:41.356" v="20" actId="1076"/>
          <ac:picMkLst>
            <pc:docMk/>
            <pc:sldMk cId="3442079963" sldId="260"/>
            <ac:picMk id="4" creationId="{0B168525-ADCB-6349-9C5A-CA937E54BA10}"/>
          </ac:picMkLst>
        </pc:picChg>
        <pc:picChg chg="add mod">
          <ac:chgData name="Manon Jacobs" userId="e77a2595f12ebb62" providerId="LiveId" clId="{6A9B8078-0CB3-0B4E-85B0-F82B4E7599AD}" dt="2022-03-08T07:49:49.158" v="24" actId="1076"/>
          <ac:picMkLst>
            <pc:docMk/>
            <pc:sldMk cId="3442079963" sldId="260"/>
            <ac:picMk id="5" creationId="{55F0BAFB-B2B7-B140-918B-31E6A79E9F6C}"/>
          </ac:picMkLst>
        </pc:picChg>
        <pc:picChg chg="add del mod">
          <ac:chgData name="Manon Jacobs" userId="e77a2595f12ebb62" providerId="LiveId" clId="{6A9B8078-0CB3-0B4E-85B0-F82B4E7599AD}" dt="2022-03-08T07:50:47.961" v="37" actId="478"/>
          <ac:picMkLst>
            <pc:docMk/>
            <pc:sldMk cId="3442079963" sldId="260"/>
            <ac:picMk id="6" creationId="{D632C5B5-640F-7A46-8DCA-E643FABD24D4}"/>
          </ac:picMkLst>
        </pc:picChg>
        <pc:picChg chg="add del mod">
          <ac:chgData name="Manon Jacobs" userId="e77a2595f12ebb62" providerId="LiveId" clId="{6A9B8078-0CB3-0B4E-85B0-F82B4E7599AD}" dt="2022-03-08T07:50:49.093" v="38" actId="478"/>
          <ac:picMkLst>
            <pc:docMk/>
            <pc:sldMk cId="3442079963" sldId="260"/>
            <ac:picMk id="7" creationId="{020DB73B-779C-244C-AF87-5D3FA2F19423}"/>
          </ac:picMkLst>
        </pc:picChg>
      </pc:sldChg>
      <pc:sldChg chg="addSp modSp new mod">
        <pc:chgData name="Manon Jacobs" userId="e77a2595f12ebb62" providerId="LiveId" clId="{6A9B8078-0CB3-0B4E-85B0-F82B4E7599AD}" dt="2022-03-08T07:52:24.512" v="68" actId="14100"/>
        <pc:sldMkLst>
          <pc:docMk/>
          <pc:sldMk cId="393121607" sldId="261"/>
        </pc:sldMkLst>
        <pc:picChg chg="add mod">
          <ac:chgData name="Manon Jacobs" userId="e77a2595f12ebb62" providerId="LiveId" clId="{6A9B8078-0CB3-0B4E-85B0-F82B4E7599AD}" dt="2022-03-08T07:51:58.978" v="57" actId="1076"/>
          <ac:picMkLst>
            <pc:docMk/>
            <pc:sldMk cId="393121607" sldId="261"/>
            <ac:picMk id="3" creationId="{F0786E0D-599E-A245-B735-0C69F8F485AA}"/>
          </ac:picMkLst>
        </pc:picChg>
        <pc:picChg chg="add mod">
          <ac:chgData name="Manon Jacobs" userId="e77a2595f12ebb62" providerId="LiveId" clId="{6A9B8078-0CB3-0B4E-85B0-F82B4E7599AD}" dt="2022-03-08T07:52:22.499" v="67" actId="1076"/>
          <ac:picMkLst>
            <pc:docMk/>
            <pc:sldMk cId="393121607" sldId="261"/>
            <ac:picMk id="4" creationId="{FF9CAD66-21DF-E442-9664-255A46CFE475}"/>
          </ac:picMkLst>
        </pc:picChg>
        <pc:picChg chg="add mod">
          <ac:chgData name="Manon Jacobs" userId="e77a2595f12ebb62" providerId="LiveId" clId="{6A9B8078-0CB3-0B4E-85B0-F82B4E7599AD}" dt="2022-03-08T07:52:24.512" v="68" actId="14100"/>
          <ac:picMkLst>
            <pc:docMk/>
            <pc:sldMk cId="393121607" sldId="261"/>
            <ac:picMk id="5" creationId="{6FF5877C-B55F-DD44-B2D2-B8370DFF4EA0}"/>
          </ac:picMkLst>
        </pc:picChg>
        <pc:picChg chg="add">
          <ac:chgData name="Manon Jacobs" userId="e77a2595f12ebb62" providerId="LiveId" clId="{6A9B8078-0CB3-0B4E-85B0-F82B4E7599AD}" dt="2022-03-08T07:51:30.071" v="52"/>
          <ac:picMkLst>
            <pc:docMk/>
            <pc:sldMk cId="393121607" sldId="261"/>
            <ac:picMk id="1026" creationId="{BD618199-D43C-CD42-B626-8E1E44D6DD16}"/>
          </ac:picMkLst>
        </pc:picChg>
      </pc:sldChg>
      <pc:sldChg chg="addSp delSp modSp new mod">
        <pc:chgData name="Manon Jacobs" userId="e77a2595f12ebb62" providerId="LiveId" clId="{6A9B8078-0CB3-0B4E-85B0-F82B4E7599AD}" dt="2022-03-08T07:59:55.333" v="136" actId="1076"/>
        <pc:sldMkLst>
          <pc:docMk/>
          <pc:sldMk cId="475541364" sldId="262"/>
        </pc:sldMkLst>
        <pc:picChg chg="add del mod">
          <ac:chgData name="Manon Jacobs" userId="e77a2595f12ebb62" providerId="LiveId" clId="{6A9B8078-0CB3-0B4E-85B0-F82B4E7599AD}" dt="2022-03-08T07:54:21.276" v="81" actId="478"/>
          <ac:picMkLst>
            <pc:docMk/>
            <pc:sldMk cId="475541364" sldId="262"/>
            <ac:picMk id="3" creationId="{5574F219-BC54-214A-88CF-E52B630973A5}"/>
          </ac:picMkLst>
        </pc:picChg>
        <pc:picChg chg="add del mod">
          <ac:chgData name="Manon Jacobs" userId="e77a2595f12ebb62" providerId="LiveId" clId="{6A9B8078-0CB3-0B4E-85B0-F82B4E7599AD}" dt="2022-03-08T07:54:22.389" v="82" actId="478"/>
          <ac:picMkLst>
            <pc:docMk/>
            <pc:sldMk cId="475541364" sldId="262"/>
            <ac:picMk id="4" creationId="{3D50757C-6F4E-9943-A959-EA2696F0A1FC}"/>
          </ac:picMkLst>
        </pc:picChg>
        <pc:picChg chg="add mod">
          <ac:chgData name="Manon Jacobs" userId="e77a2595f12ebb62" providerId="LiveId" clId="{6A9B8078-0CB3-0B4E-85B0-F82B4E7599AD}" dt="2022-03-08T07:59:55.333" v="136" actId="1076"/>
          <ac:picMkLst>
            <pc:docMk/>
            <pc:sldMk cId="475541364" sldId="262"/>
            <ac:picMk id="5" creationId="{01FEC79B-1FAD-7B4E-80CE-9F6DBC89DD20}"/>
          </ac:picMkLst>
        </pc:picChg>
        <pc:picChg chg="add mod">
          <ac:chgData name="Manon Jacobs" userId="e77a2595f12ebb62" providerId="LiveId" clId="{6A9B8078-0CB3-0B4E-85B0-F82B4E7599AD}" dt="2022-03-08T07:55:54.926" v="120" actId="1076"/>
          <ac:picMkLst>
            <pc:docMk/>
            <pc:sldMk cId="475541364" sldId="262"/>
            <ac:picMk id="6" creationId="{39859DEB-4CE8-E54A-A1EB-60E07E8E3E7C}"/>
          </ac:picMkLst>
        </pc:picChg>
        <pc:picChg chg="add mod">
          <ac:chgData name="Manon Jacobs" userId="e77a2595f12ebb62" providerId="LiveId" clId="{6A9B8078-0CB3-0B4E-85B0-F82B4E7599AD}" dt="2022-03-08T07:56:45.444" v="125" actId="1076"/>
          <ac:picMkLst>
            <pc:docMk/>
            <pc:sldMk cId="475541364" sldId="262"/>
            <ac:picMk id="7" creationId="{B7BE0F52-5D19-F442-AB73-F75F5C96F46B}"/>
          </ac:picMkLst>
        </pc:picChg>
        <pc:picChg chg="add mod">
          <ac:chgData name="Manon Jacobs" userId="e77a2595f12ebb62" providerId="LiveId" clId="{6A9B8078-0CB3-0B4E-85B0-F82B4E7599AD}" dt="2022-03-08T07:56:00.356" v="121" actId="1076"/>
          <ac:picMkLst>
            <pc:docMk/>
            <pc:sldMk cId="475541364" sldId="262"/>
            <ac:picMk id="2050" creationId="{7B144AB5-8FF8-C54D-982F-078FE0F7695D}"/>
          </ac:picMkLst>
        </pc:picChg>
      </pc:sldChg>
      <pc:sldChg chg="new del">
        <pc:chgData name="Manon Jacobs" userId="e77a2595f12ebb62" providerId="LiveId" clId="{6A9B8078-0CB3-0B4E-85B0-F82B4E7599AD}" dt="2022-03-08T07:50:57.566" v="47" actId="680"/>
        <pc:sldMkLst>
          <pc:docMk/>
          <pc:sldMk cId="2653589429" sldId="262"/>
        </pc:sldMkLst>
      </pc:sldChg>
      <pc:sldChg chg="addSp modSp new mod">
        <pc:chgData name="Manon Jacobs" userId="e77a2595f12ebb62" providerId="LiveId" clId="{6A9B8078-0CB3-0B4E-85B0-F82B4E7599AD}" dt="2022-03-08T08:00:35.132" v="153" actId="1076"/>
        <pc:sldMkLst>
          <pc:docMk/>
          <pc:sldMk cId="125043877" sldId="263"/>
        </pc:sldMkLst>
        <pc:picChg chg="add mod">
          <ac:chgData name="Manon Jacobs" userId="e77a2595f12ebb62" providerId="LiveId" clId="{6A9B8078-0CB3-0B4E-85B0-F82B4E7599AD}" dt="2022-03-08T08:00:35.132" v="153" actId="1076"/>
          <ac:picMkLst>
            <pc:docMk/>
            <pc:sldMk cId="125043877" sldId="263"/>
            <ac:picMk id="4" creationId="{63495E1D-2758-DF46-9B96-705C43B7C558}"/>
          </ac:picMkLst>
        </pc:picChg>
        <pc:picChg chg="add mod">
          <ac:chgData name="Manon Jacobs" userId="e77a2595f12ebb62" providerId="LiveId" clId="{6A9B8078-0CB3-0B4E-85B0-F82B4E7599AD}" dt="2022-03-08T08:00:33.807" v="152" actId="1076"/>
          <ac:picMkLst>
            <pc:docMk/>
            <pc:sldMk cId="125043877" sldId="263"/>
            <ac:picMk id="5" creationId="{B4D368DB-3AFA-1943-AD29-64FB98C713D9}"/>
          </ac:picMkLst>
        </pc:picChg>
        <pc:picChg chg="add mod">
          <ac:chgData name="Manon Jacobs" userId="e77a2595f12ebb62" providerId="LiveId" clId="{6A9B8078-0CB3-0B4E-85B0-F82B4E7599AD}" dt="2022-03-08T08:00:14.874" v="143" actId="1076"/>
          <ac:picMkLst>
            <pc:docMk/>
            <pc:sldMk cId="125043877" sldId="263"/>
            <ac:picMk id="6" creationId="{9AA346E5-6916-D746-94C7-20086FECAFB0}"/>
          </ac:picMkLst>
        </pc:picChg>
        <pc:picChg chg="add mod">
          <ac:chgData name="Manon Jacobs" userId="e77a2595f12ebb62" providerId="LiveId" clId="{6A9B8078-0CB3-0B4E-85B0-F82B4E7599AD}" dt="2022-03-08T08:00:07.231" v="140" actId="1076"/>
          <ac:picMkLst>
            <pc:docMk/>
            <pc:sldMk cId="125043877" sldId="263"/>
            <ac:picMk id="3074" creationId="{7BF71BAD-0957-F64C-BB51-1E46BA13A8A3}"/>
          </ac:picMkLst>
        </pc:picChg>
        <pc:picChg chg="add mod">
          <ac:chgData name="Manon Jacobs" userId="e77a2595f12ebb62" providerId="LiveId" clId="{6A9B8078-0CB3-0B4E-85B0-F82B4E7599AD}" dt="2022-03-08T08:00:32.548" v="151" actId="1076"/>
          <ac:picMkLst>
            <pc:docMk/>
            <pc:sldMk cId="125043877" sldId="263"/>
            <ac:picMk id="3076" creationId="{C9A5246A-2C35-BF4D-BB00-16FAB5C230AE}"/>
          </ac:picMkLst>
        </pc:picChg>
      </pc:sldChg>
      <pc:sldChg chg="new del">
        <pc:chgData name="Manon Jacobs" userId="e77a2595f12ebb62" providerId="LiveId" clId="{6A9B8078-0CB3-0B4E-85B0-F82B4E7599AD}" dt="2022-03-08T07:50:56.723" v="46" actId="680"/>
        <pc:sldMkLst>
          <pc:docMk/>
          <pc:sldMk cId="2927501262" sldId="263"/>
        </pc:sldMkLst>
      </pc:sldChg>
      <pc:sldChg chg="new del">
        <pc:chgData name="Manon Jacobs" userId="e77a2595f12ebb62" providerId="LiveId" clId="{6A9B8078-0CB3-0B4E-85B0-F82B4E7599AD}" dt="2022-03-08T07:50:56.558" v="45" actId="680"/>
        <pc:sldMkLst>
          <pc:docMk/>
          <pc:sldMk cId="200655335" sldId="264"/>
        </pc:sldMkLst>
      </pc:sldChg>
      <pc:sldChg chg="addSp modSp new mod">
        <pc:chgData name="Manon Jacobs" userId="e77a2595f12ebb62" providerId="LiveId" clId="{6A9B8078-0CB3-0B4E-85B0-F82B4E7599AD}" dt="2022-03-08T08:03:16.339" v="213" actId="1076"/>
        <pc:sldMkLst>
          <pc:docMk/>
          <pc:sldMk cId="3960356568" sldId="264"/>
        </pc:sldMkLst>
        <pc:picChg chg="add mod">
          <ac:chgData name="Manon Jacobs" userId="e77a2595f12ebb62" providerId="LiveId" clId="{6A9B8078-0CB3-0B4E-85B0-F82B4E7599AD}" dt="2022-03-08T08:03:16.339" v="213" actId="1076"/>
          <ac:picMkLst>
            <pc:docMk/>
            <pc:sldMk cId="3960356568" sldId="264"/>
            <ac:picMk id="3" creationId="{5627AA27-DE79-7941-93C5-8964712309C2}"/>
          </ac:picMkLst>
        </pc:picChg>
        <pc:picChg chg="add mod">
          <ac:chgData name="Manon Jacobs" userId="e77a2595f12ebb62" providerId="LiveId" clId="{6A9B8078-0CB3-0B4E-85B0-F82B4E7599AD}" dt="2022-03-08T08:03:16.339" v="213" actId="1076"/>
          <ac:picMkLst>
            <pc:docMk/>
            <pc:sldMk cId="3960356568" sldId="264"/>
            <ac:picMk id="4" creationId="{926BBD2A-6913-7F4B-9DC1-65433BAAA774}"/>
          </ac:picMkLst>
        </pc:picChg>
        <pc:picChg chg="add mod">
          <ac:chgData name="Manon Jacobs" userId="e77a2595f12ebb62" providerId="LiveId" clId="{6A9B8078-0CB3-0B4E-85B0-F82B4E7599AD}" dt="2022-03-08T08:03:16.339" v="213" actId="1076"/>
          <ac:picMkLst>
            <pc:docMk/>
            <pc:sldMk cId="3960356568" sldId="264"/>
            <ac:picMk id="5" creationId="{06DD44D0-D91D-F540-8FFF-790B83A5C390}"/>
          </ac:picMkLst>
        </pc:picChg>
        <pc:picChg chg="add mod">
          <ac:chgData name="Manon Jacobs" userId="e77a2595f12ebb62" providerId="LiveId" clId="{6A9B8078-0CB3-0B4E-85B0-F82B4E7599AD}" dt="2022-03-08T08:03:16.339" v="213" actId="1076"/>
          <ac:picMkLst>
            <pc:docMk/>
            <pc:sldMk cId="3960356568" sldId="264"/>
            <ac:picMk id="6" creationId="{B3CCA293-47D8-6B41-AD9D-9E5C6C3DACFD}"/>
          </ac:picMkLst>
        </pc:picChg>
        <pc:picChg chg="add mod">
          <ac:chgData name="Manon Jacobs" userId="e77a2595f12ebb62" providerId="LiveId" clId="{6A9B8078-0CB3-0B4E-85B0-F82B4E7599AD}" dt="2022-03-08T08:03:16.339" v="213" actId="1076"/>
          <ac:picMkLst>
            <pc:docMk/>
            <pc:sldMk cId="3960356568" sldId="264"/>
            <ac:picMk id="7" creationId="{EB14EA0D-E15D-AC4F-A82E-D549B9F1BB9C}"/>
          </ac:picMkLst>
        </pc:picChg>
        <pc:picChg chg="add mod">
          <ac:chgData name="Manon Jacobs" userId="e77a2595f12ebb62" providerId="LiveId" clId="{6A9B8078-0CB3-0B4E-85B0-F82B4E7599AD}" dt="2022-03-08T08:03:16.339" v="213" actId="1076"/>
          <ac:picMkLst>
            <pc:docMk/>
            <pc:sldMk cId="3960356568" sldId="264"/>
            <ac:picMk id="8" creationId="{0271ACFD-CFC8-734D-A20A-8D4FA0AC095B}"/>
          </ac:picMkLst>
        </pc:picChg>
        <pc:picChg chg="add mod">
          <ac:chgData name="Manon Jacobs" userId="e77a2595f12ebb62" providerId="LiveId" clId="{6A9B8078-0CB3-0B4E-85B0-F82B4E7599AD}" dt="2022-03-08T08:03:16.339" v="213" actId="1076"/>
          <ac:picMkLst>
            <pc:docMk/>
            <pc:sldMk cId="3960356568" sldId="264"/>
            <ac:picMk id="4098" creationId="{967DDCEF-66A7-8E46-92F9-0F1FF4B2F88D}"/>
          </ac:picMkLst>
        </pc:picChg>
      </pc:sldChg>
      <pc:sldChg chg="addSp modSp new mod">
        <pc:chgData name="Manon Jacobs" userId="e77a2595f12ebb62" providerId="LiveId" clId="{6A9B8078-0CB3-0B4E-85B0-F82B4E7599AD}" dt="2022-03-08T08:10:20.398" v="260" actId="167"/>
        <pc:sldMkLst>
          <pc:docMk/>
          <pc:sldMk cId="664030279" sldId="265"/>
        </pc:sldMkLst>
        <pc:picChg chg="add mod">
          <ac:chgData name="Manon Jacobs" userId="e77a2595f12ebb62" providerId="LiveId" clId="{6A9B8078-0CB3-0B4E-85B0-F82B4E7599AD}" dt="2022-03-08T08:06:38.031" v="237" actId="1076"/>
          <ac:picMkLst>
            <pc:docMk/>
            <pc:sldMk cId="664030279" sldId="265"/>
            <ac:picMk id="2" creationId="{1B615EC6-1A95-B246-9350-A4A42C1DF59A}"/>
          </ac:picMkLst>
        </pc:picChg>
        <pc:picChg chg="add mod">
          <ac:chgData name="Manon Jacobs" userId="e77a2595f12ebb62" providerId="LiveId" clId="{6A9B8078-0CB3-0B4E-85B0-F82B4E7599AD}" dt="2022-03-08T08:06:38.031" v="237" actId="1076"/>
          <ac:picMkLst>
            <pc:docMk/>
            <pc:sldMk cId="664030279" sldId="265"/>
            <ac:picMk id="3" creationId="{3F9CF90F-2B4F-5745-82B2-FEB0896A1178}"/>
          </ac:picMkLst>
        </pc:picChg>
        <pc:picChg chg="add mod">
          <ac:chgData name="Manon Jacobs" userId="e77a2595f12ebb62" providerId="LiveId" clId="{6A9B8078-0CB3-0B4E-85B0-F82B4E7599AD}" dt="2022-03-08T08:06:38.031" v="237" actId="1076"/>
          <ac:picMkLst>
            <pc:docMk/>
            <pc:sldMk cId="664030279" sldId="265"/>
            <ac:picMk id="4" creationId="{2491B4D1-981F-9F40-BCB7-F56AEF03C9DA}"/>
          </ac:picMkLst>
        </pc:picChg>
        <pc:picChg chg="add mod">
          <ac:chgData name="Manon Jacobs" userId="e77a2595f12ebb62" providerId="LiveId" clId="{6A9B8078-0CB3-0B4E-85B0-F82B4E7599AD}" dt="2022-03-08T08:08:25.666" v="251" actId="167"/>
          <ac:picMkLst>
            <pc:docMk/>
            <pc:sldMk cId="664030279" sldId="265"/>
            <ac:picMk id="5122" creationId="{5DA35FDA-6205-A049-B11C-E2B05F4E0A28}"/>
          </ac:picMkLst>
        </pc:picChg>
        <pc:picChg chg="add mod">
          <ac:chgData name="Manon Jacobs" userId="e77a2595f12ebb62" providerId="LiveId" clId="{6A9B8078-0CB3-0B4E-85B0-F82B4E7599AD}" dt="2022-03-08T08:09:52.935" v="256" actId="14100"/>
          <ac:picMkLst>
            <pc:docMk/>
            <pc:sldMk cId="664030279" sldId="265"/>
            <ac:picMk id="5124" creationId="{4A1CC755-3C61-494D-843E-C25A24926E2E}"/>
          </ac:picMkLst>
        </pc:picChg>
        <pc:picChg chg="add mod">
          <ac:chgData name="Manon Jacobs" userId="e77a2595f12ebb62" providerId="LiveId" clId="{6A9B8078-0CB3-0B4E-85B0-F82B4E7599AD}" dt="2022-03-08T08:10:20.398" v="260" actId="167"/>
          <ac:picMkLst>
            <pc:docMk/>
            <pc:sldMk cId="664030279" sldId="265"/>
            <ac:picMk id="5126" creationId="{AF5302EF-6338-AF46-BF5C-6BFBA5A74640}"/>
          </ac:picMkLst>
        </pc:picChg>
      </pc:sldChg>
      <pc:sldChg chg="new del">
        <pc:chgData name="Manon Jacobs" userId="e77a2595f12ebb62" providerId="LiveId" clId="{6A9B8078-0CB3-0B4E-85B0-F82B4E7599AD}" dt="2022-03-08T07:50:56.240" v="44" actId="680"/>
        <pc:sldMkLst>
          <pc:docMk/>
          <pc:sldMk cId="1119197197" sldId="265"/>
        </pc:sldMkLst>
      </pc:sldChg>
      <pc:sldChg chg="addSp delSp modSp new mod setBg">
        <pc:chgData name="Manon Jacobs" userId="e77a2595f12ebb62" providerId="LiveId" clId="{6A9B8078-0CB3-0B4E-85B0-F82B4E7599AD}" dt="2022-03-08T08:14:03.451" v="310" actId="1076"/>
        <pc:sldMkLst>
          <pc:docMk/>
          <pc:sldMk cId="1333827925" sldId="266"/>
        </pc:sldMkLst>
        <pc:spChg chg="add del">
          <ac:chgData name="Manon Jacobs" userId="e77a2595f12ebb62" providerId="LiveId" clId="{6A9B8078-0CB3-0B4E-85B0-F82B4E7599AD}" dt="2022-03-08T08:13:24.982" v="301" actId="26606"/>
          <ac:spMkLst>
            <pc:docMk/>
            <pc:sldMk cId="1333827925" sldId="266"/>
            <ac:spMk id="71" creationId="{01D0AF59-99C3-4251-AB9A-C966C6AD4400}"/>
          </ac:spMkLst>
        </pc:spChg>
        <pc:spChg chg="add del">
          <ac:chgData name="Manon Jacobs" userId="e77a2595f12ebb62" providerId="LiveId" clId="{6A9B8078-0CB3-0B4E-85B0-F82B4E7599AD}" dt="2022-03-08T08:13:24.982" v="301" actId="26606"/>
          <ac:spMkLst>
            <pc:docMk/>
            <pc:sldMk cId="1333827925" sldId="266"/>
            <ac:spMk id="73" creationId="{1855405F-37A2-4869-9154-F8BE3BECE6C3}"/>
          </ac:spMkLst>
        </pc:spChg>
        <pc:spChg chg="add del">
          <ac:chgData name="Manon Jacobs" userId="e77a2595f12ebb62" providerId="LiveId" clId="{6A9B8078-0CB3-0B4E-85B0-F82B4E7599AD}" dt="2022-03-08T08:13:20.504" v="294" actId="26606"/>
          <ac:spMkLst>
            <pc:docMk/>
            <pc:sldMk cId="1333827925" sldId="266"/>
            <ac:spMk id="135" creationId="{1500B4A4-B1F1-41EA-886A-B8A210DBCA3B}"/>
          </ac:spMkLst>
        </pc:spChg>
        <pc:spChg chg="add del">
          <ac:chgData name="Manon Jacobs" userId="e77a2595f12ebb62" providerId="LiveId" clId="{6A9B8078-0CB3-0B4E-85B0-F82B4E7599AD}" dt="2022-03-08T08:13:20.504" v="294" actId="26606"/>
          <ac:spMkLst>
            <pc:docMk/>
            <pc:sldMk cId="1333827925" sldId="266"/>
            <ac:spMk id="137" creationId="{5E55A99C-0BDC-4DBE-8E40-9FA66F629FA1}"/>
          </ac:spMkLst>
        </pc:spChg>
        <pc:spChg chg="add del">
          <ac:chgData name="Manon Jacobs" userId="e77a2595f12ebb62" providerId="LiveId" clId="{6A9B8078-0CB3-0B4E-85B0-F82B4E7599AD}" dt="2022-03-08T08:13:21.726" v="296" actId="26606"/>
          <ac:spMkLst>
            <pc:docMk/>
            <pc:sldMk cId="1333827925" sldId="266"/>
            <ac:spMk id="6148" creationId="{0B761509-3B9A-49A6-A84B-C3D86811697D}"/>
          </ac:spMkLst>
        </pc:spChg>
        <pc:spChg chg="add del">
          <ac:chgData name="Manon Jacobs" userId="e77a2595f12ebb62" providerId="LiveId" clId="{6A9B8078-0CB3-0B4E-85B0-F82B4E7599AD}" dt="2022-03-08T08:13:21.726" v="296" actId="26606"/>
          <ac:spMkLst>
            <pc:docMk/>
            <pc:sldMk cId="1333827925" sldId="266"/>
            <ac:spMk id="6149" creationId="{91DE43FD-EB47-414A-B0AB-169B0FFFA527}"/>
          </ac:spMkLst>
        </pc:spChg>
        <pc:spChg chg="add del">
          <ac:chgData name="Manon Jacobs" userId="e77a2595f12ebb62" providerId="LiveId" clId="{6A9B8078-0CB3-0B4E-85B0-F82B4E7599AD}" dt="2022-03-08T08:13:24.222" v="298" actId="26606"/>
          <ac:spMkLst>
            <pc:docMk/>
            <pc:sldMk cId="1333827925" sldId="266"/>
            <ac:spMk id="6151" creationId="{DA2E7C1E-2B5A-4BBA-AE51-1CD8C19309D7}"/>
          </ac:spMkLst>
        </pc:spChg>
        <pc:spChg chg="add del">
          <ac:chgData name="Manon Jacobs" userId="e77a2595f12ebb62" providerId="LiveId" clId="{6A9B8078-0CB3-0B4E-85B0-F82B4E7599AD}" dt="2022-03-08T08:13:24.222" v="298" actId="26606"/>
          <ac:spMkLst>
            <pc:docMk/>
            <pc:sldMk cId="1333827925" sldId="266"/>
            <ac:spMk id="6152" creationId="{43DF76B1-5174-4FAF-9D19-FFEE98426836}"/>
          </ac:spMkLst>
        </pc:spChg>
        <pc:spChg chg="add del">
          <ac:chgData name="Manon Jacobs" userId="e77a2595f12ebb62" providerId="LiveId" clId="{6A9B8078-0CB3-0B4E-85B0-F82B4E7599AD}" dt="2022-03-08T08:13:24.980" v="300" actId="26606"/>
          <ac:spMkLst>
            <pc:docMk/>
            <pc:sldMk cId="1333827925" sldId="266"/>
            <ac:spMk id="6154" creationId="{69D184B2-2226-4E31-BCCB-444330767440}"/>
          </ac:spMkLst>
        </pc:spChg>
        <pc:spChg chg="add del">
          <ac:chgData name="Manon Jacobs" userId="e77a2595f12ebb62" providerId="LiveId" clId="{6A9B8078-0CB3-0B4E-85B0-F82B4E7599AD}" dt="2022-03-08T08:13:24.980" v="300" actId="26606"/>
          <ac:spMkLst>
            <pc:docMk/>
            <pc:sldMk cId="1333827925" sldId="266"/>
            <ac:spMk id="6155" creationId="{1AC4D4E3-486A-464A-8EC8-D44881097267}"/>
          </ac:spMkLst>
        </pc:spChg>
        <pc:spChg chg="add del">
          <ac:chgData name="Manon Jacobs" userId="e77a2595f12ebb62" providerId="LiveId" clId="{6A9B8078-0CB3-0B4E-85B0-F82B4E7599AD}" dt="2022-03-08T08:13:24.980" v="300" actId="26606"/>
          <ac:spMkLst>
            <pc:docMk/>
            <pc:sldMk cId="1333827925" sldId="266"/>
            <ac:spMk id="6156" creationId="{864DE13E-58EB-4475-B79C-0D4FC651239B}"/>
          </ac:spMkLst>
        </pc:spChg>
        <pc:grpChg chg="add del">
          <ac:chgData name="Manon Jacobs" userId="e77a2595f12ebb62" providerId="LiveId" clId="{6A9B8078-0CB3-0B4E-85B0-F82B4E7599AD}" dt="2022-03-08T08:13:21.726" v="296" actId="26606"/>
          <ac:grpSpMkLst>
            <pc:docMk/>
            <pc:sldMk cId="1333827925" sldId="266"/>
            <ac:grpSpMk id="139" creationId="{58495BCC-CE77-4CC2-952E-846F41119FD5}"/>
          </ac:grpSpMkLst>
        </pc:grpChg>
        <pc:picChg chg="add mod">
          <ac:chgData name="Manon Jacobs" userId="e77a2595f12ebb62" providerId="LiveId" clId="{6A9B8078-0CB3-0B4E-85B0-F82B4E7599AD}" dt="2022-03-08T08:13:24.982" v="301" actId="26606"/>
          <ac:picMkLst>
            <pc:docMk/>
            <pc:sldMk cId="1333827925" sldId="266"/>
            <ac:picMk id="2" creationId="{DB017D8C-47EC-A942-9B34-C773FA414553}"/>
          </ac:picMkLst>
        </pc:picChg>
        <pc:picChg chg="add mod ord">
          <ac:chgData name="Manon Jacobs" userId="e77a2595f12ebb62" providerId="LiveId" clId="{6A9B8078-0CB3-0B4E-85B0-F82B4E7599AD}" dt="2022-03-08T08:13:24.982" v="301" actId="26606"/>
          <ac:picMkLst>
            <pc:docMk/>
            <pc:sldMk cId="1333827925" sldId="266"/>
            <ac:picMk id="3" creationId="{7F7D73D7-E158-A546-A7AD-F82454570B1B}"/>
          </ac:picMkLst>
        </pc:picChg>
        <pc:picChg chg="add mod ord">
          <ac:chgData name="Manon Jacobs" userId="e77a2595f12ebb62" providerId="LiveId" clId="{6A9B8078-0CB3-0B4E-85B0-F82B4E7599AD}" dt="2022-03-08T08:13:24.982" v="301" actId="26606"/>
          <ac:picMkLst>
            <pc:docMk/>
            <pc:sldMk cId="1333827925" sldId="266"/>
            <ac:picMk id="4" creationId="{BF18E015-15D3-4747-8866-51BDA340B922}"/>
          </ac:picMkLst>
        </pc:picChg>
        <pc:picChg chg="add mod">
          <ac:chgData name="Manon Jacobs" userId="e77a2595f12ebb62" providerId="LiveId" clId="{6A9B8078-0CB3-0B4E-85B0-F82B4E7599AD}" dt="2022-03-08T08:13:24.982" v="301" actId="26606"/>
          <ac:picMkLst>
            <pc:docMk/>
            <pc:sldMk cId="1333827925" sldId="266"/>
            <ac:picMk id="5" creationId="{152DBE77-D3EE-E64E-B4D3-BB04019239BE}"/>
          </ac:picMkLst>
        </pc:picChg>
        <pc:picChg chg="add mod ord">
          <ac:chgData name="Manon Jacobs" userId="e77a2595f12ebb62" providerId="LiveId" clId="{6A9B8078-0CB3-0B4E-85B0-F82B4E7599AD}" dt="2022-03-08T08:13:24.982" v="301" actId="26606"/>
          <ac:picMkLst>
            <pc:docMk/>
            <pc:sldMk cId="1333827925" sldId="266"/>
            <ac:picMk id="6" creationId="{4EE2BA64-5200-C546-81A7-38270F4B3C5A}"/>
          </ac:picMkLst>
        </pc:picChg>
        <pc:picChg chg="add mod ord">
          <ac:chgData name="Manon Jacobs" userId="e77a2595f12ebb62" providerId="LiveId" clId="{6A9B8078-0CB3-0B4E-85B0-F82B4E7599AD}" dt="2022-03-08T08:13:24.982" v="301" actId="26606"/>
          <ac:picMkLst>
            <pc:docMk/>
            <pc:sldMk cId="1333827925" sldId="266"/>
            <ac:picMk id="7" creationId="{97D23FD2-AC83-5C44-819B-E94EC6F9DA6B}"/>
          </ac:picMkLst>
        </pc:picChg>
        <pc:picChg chg="add mod">
          <ac:chgData name="Manon Jacobs" userId="e77a2595f12ebb62" providerId="LiveId" clId="{6A9B8078-0CB3-0B4E-85B0-F82B4E7599AD}" dt="2022-03-08T08:13:41.925" v="303" actId="1076"/>
          <ac:picMkLst>
            <pc:docMk/>
            <pc:sldMk cId="1333827925" sldId="266"/>
            <ac:picMk id="23" creationId="{977BA799-E349-FD49-BE78-0E7147B54FA2}"/>
          </ac:picMkLst>
        </pc:picChg>
        <pc:picChg chg="add mod">
          <ac:chgData name="Manon Jacobs" userId="e77a2595f12ebb62" providerId="LiveId" clId="{6A9B8078-0CB3-0B4E-85B0-F82B4E7599AD}" dt="2022-03-08T08:13:41.925" v="303" actId="1076"/>
          <ac:picMkLst>
            <pc:docMk/>
            <pc:sldMk cId="1333827925" sldId="266"/>
            <ac:picMk id="24" creationId="{25634365-44DD-5342-8DE2-81AF31E8E8E3}"/>
          </ac:picMkLst>
        </pc:picChg>
        <pc:picChg chg="add mod">
          <ac:chgData name="Manon Jacobs" userId="e77a2595f12ebb62" providerId="LiveId" clId="{6A9B8078-0CB3-0B4E-85B0-F82B4E7599AD}" dt="2022-03-08T08:14:03.451" v="310" actId="1076"/>
          <ac:picMkLst>
            <pc:docMk/>
            <pc:sldMk cId="1333827925" sldId="266"/>
            <ac:picMk id="25" creationId="{F3C70D86-1C54-7B4D-B878-2A8082D0A28E}"/>
          </ac:picMkLst>
        </pc:picChg>
        <pc:picChg chg="add mod ord">
          <ac:chgData name="Manon Jacobs" userId="e77a2595f12ebb62" providerId="LiveId" clId="{6A9B8078-0CB3-0B4E-85B0-F82B4E7599AD}" dt="2022-03-08T08:13:24.982" v="301" actId="26606"/>
          <ac:picMkLst>
            <pc:docMk/>
            <pc:sldMk cId="1333827925" sldId="266"/>
            <ac:picMk id="6146" creationId="{94E2118B-1460-6C4C-8511-F44A48ECDD0D}"/>
          </ac:picMkLst>
        </pc:picChg>
      </pc:sldChg>
      <pc:sldChg chg="new del">
        <pc:chgData name="Manon Jacobs" userId="e77a2595f12ebb62" providerId="LiveId" clId="{6A9B8078-0CB3-0B4E-85B0-F82B4E7599AD}" dt="2022-03-08T08:14:14.440" v="312" actId="2696"/>
        <pc:sldMkLst>
          <pc:docMk/>
          <pc:sldMk cId="4043668032" sldId="267"/>
        </pc:sldMkLst>
      </pc:sldChg>
      <pc:sldChg chg="new del">
        <pc:chgData name="Manon Jacobs" userId="e77a2595f12ebb62" providerId="LiveId" clId="{6A9B8078-0CB3-0B4E-85B0-F82B4E7599AD}" dt="2022-03-08T08:14:14.440" v="312" actId="2696"/>
        <pc:sldMkLst>
          <pc:docMk/>
          <pc:sldMk cId="2636728122" sldId="268"/>
        </pc:sldMkLst>
      </pc:sldChg>
      <pc:sldChg chg="add">
        <pc:chgData name="Manon Jacobs" userId="e77a2595f12ebb62" providerId="LiveId" clId="{6A9B8078-0CB3-0B4E-85B0-F82B4E7599AD}" dt="2022-03-08T08:14:12.125" v="311"/>
        <pc:sldMkLst>
          <pc:docMk/>
          <pc:sldMk cId="1237547725" sldId="269"/>
        </pc:sldMkLst>
      </pc:sldChg>
    </pc:docChg>
  </pc:docChgLst>
  <pc:docChgLst>
    <pc:chgData name="Manon Jacobs" userId="e77a2595f12ebb62" providerId="LiveId" clId="{E6B9A6F7-B767-BC49-BE73-9C97BC301544}"/>
    <pc:docChg chg="undo custSel addSld delSld modSld sldOrd">
      <pc:chgData name="Manon Jacobs" userId="e77a2595f12ebb62" providerId="LiveId" clId="{E6B9A6F7-B767-BC49-BE73-9C97BC301544}" dt="2022-03-17T12:00:59.632" v="386" actId="1076"/>
      <pc:docMkLst>
        <pc:docMk/>
      </pc:docMkLst>
      <pc:sldChg chg="addSp delSp modSp">
        <pc:chgData name="Manon Jacobs" userId="e77a2595f12ebb62" providerId="LiveId" clId="{E6B9A6F7-B767-BC49-BE73-9C97BC301544}" dt="2022-03-17T10:08:15.809" v="23" actId="167"/>
        <pc:sldMkLst>
          <pc:docMk/>
          <pc:sldMk cId="1010241295" sldId="257"/>
        </pc:sldMkLst>
        <pc:picChg chg="del">
          <ac:chgData name="Manon Jacobs" userId="e77a2595f12ebb62" providerId="LiveId" clId="{E6B9A6F7-B767-BC49-BE73-9C97BC301544}" dt="2022-03-17T10:06:37.243" v="9" actId="478"/>
          <ac:picMkLst>
            <pc:docMk/>
            <pc:sldMk cId="1010241295" sldId="257"/>
            <ac:picMk id="2" creationId="{7D8162DD-B378-854D-8969-1E152D9913B1}"/>
          </ac:picMkLst>
        </pc:picChg>
        <pc:picChg chg="add mod">
          <ac:chgData name="Manon Jacobs" userId="e77a2595f12ebb62" providerId="LiveId" clId="{E6B9A6F7-B767-BC49-BE73-9C97BC301544}" dt="2022-03-17T10:07:55.410" v="19" actId="167"/>
          <ac:picMkLst>
            <pc:docMk/>
            <pc:sldMk cId="1010241295" sldId="257"/>
            <ac:picMk id="7" creationId="{0797CE80-ADB8-A54B-B452-B9CCB8495AD2}"/>
          </ac:picMkLst>
        </pc:picChg>
        <pc:picChg chg="add mod">
          <ac:chgData name="Manon Jacobs" userId="e77a2595f12ebb62" providerId="LiveId" clId="{E6B9A6F7-B767-BC49-BE73-9C97BC301544}" dt="2022-03-17T10:08:15.809" v="23" actId="167"/>
          <ac:picMkLst>
            <pc:docMk/>
            <pc:sldMk cId="1010241295" sldId="257"/>
            <ac:picMk id="1026" creationId="{5713FC29-BB64-584E-A8A9-6E1D15BCBFED}"/>
          </ac:picMkLst>
        </pc:picChg>
        <pc:picChg chg="mod">
          <ac:chgData name="Manon Jacobs" userId="e77a2595f12ebb62" providerId="LiveId" clId="{E6B9A6F7-B767-BC49-BE73-9C97BC301544}" dt="2022-03-17T10:07:51.678" v="18" actId="1076"/>
          <ac:picMkLst>
            <pc:docMk/>
            <pc:sldMk cId="1010241295" sldId="257"/>
            <ac:picMk id="1030" creationId="{B2D3DA3F-B43A-4546-B193-BFECAA801443}"/>
          </ac:picMkLst>
        </pc:picChg>
      </pc:sldChg>
      <pc:sldChg chg="addSp delSp modSp mod">
        <pc:chgData name="Manon Jacobs" userId="e77a2595f12ebb62" providerId="LiveId" clId="{E6B9A6F7-B767-BC49-BE73-9C97BC301544}" dt="2022-03-17T10:11:33.312" v="39" actId="1076"/>
        <pc:sldMkLst>
          <pc:docMk/>
          <pc:sldMk cId="1611889129" sldId="259"/>
        </pc:sldMkLst>
        <pc:picChg chg="add mod">
          <ac:chgData name="Manon Jacobs" userId="e77a2595f12ebb62" providerId="LiveId" clId="{E6B9A6F7-B767-BC49-BE73-9C97BC301544}" dt="2022-03-17T10:11:33.312" v="39" actId="1076"/>
          <ac:picMkLst>
            <pc:docMk/>
            <pc:sldMk cId="1611889129" sldId="259"/>
            <ac:picMk id="4" creationId="{6FD34075-E131-3149-881A-2D46F0B38E3B}"/>
          </ac:picMkLst>
        </pc:picChg>
        <pc:picChg chg="del">
          <ac:chgData name="Manon Jacobs" userId="e77a2595f12ebb62" providerId="LiveId" clId="{E6B9A6F7-B767-BC49-BE73-9C97BC301544}" dt="2022-03-17T10:10:15.584" v="32" actId="478"/>
          <ac:picMkLst>
            <pc:docMk/>
            <pc:sldMk cId="1611889129" sldId="259"/>
            <ac:picMk id="7" creationId="{5BF34B50-9DD8-F747-B682-93213A208B48}"/>
          </ac:picMkLst>
        </pc:picChg>
      </pc:sldChg>
      <pc:sldChg chg="addSp delSp modSp mod setBg">
        <pc:chgData name="Manon Jacobs" userId="e77a2595f12ebb62" providerId="LiveId" clId="{E6B9A6F7-B767-BC49-BE73-9C97BC301544}" dt="2022-03-17T10:26:42.572" v="164" actId="1076"/>
        <pc:sldMkLst>
          <pc:docMk/>
          <pc:sldMk cId="393121607" sldId="261"/>
        </pc:sldMkLst>
        <pc:spChg chg="add mod">
          <ac:chgData name="Manon Jacobs" userId="e77a2595f12ebb62" providerId="LiveId" clId="{E6B9A6F7-B767-BC49-BE73-9C97BC301544}" dt="2022-03-17T10:25:19.541" v="137" actId="20577"/>
          <ac:spMkLst>
            <pc:docMk/>
            <pc:sldMk cId="393121607" sldId="261"/>
            <ac:spMk id="6" creationId="{64BC44AA-6C4F-2D4F-A1FC-66F691161A34}"/>
          </ac:spMkLst>
        </pc:spChg>
        <pc:spChg chg="add del">
          <ac:chgData name="Manon Jacobs" userId="e77a2595f12ebb62" providerId="LiveId" clId="{E6B9A6F7-B767-BC49-BE73-9C97BC301544}" dt="2022-03-17T10:15:51.060" v="63" actId="26606"/>
          <ac:spMkLst>
            <pc:docMk/>
            <pc:sldMk cId="393121607" sldId="261"/>
            <ac:spMk id="7" creationId="{42A4FC2C-047E-45A5-965D-8E1E3BF09BC6}"/>
          </ac:spMkLst>
        </pc:spChg>
        <pc:spChg chg="add mod">
          <ac:chgData name="Manon Jacobs" userId="e77a2595f12ebb62" providerId="LiveId" clId="{E6B9A6F7-B767-BC49-BE73-9C97BC301544}" dt="2022-03-17T10:26:42.572" v="164" actId="1076"/>
          <ac:spMkLst>
            <pc:docMk/>
            <pc:sldMk cId="393121607" sldId="261"/>
            <ac:spMk id="20" creationId="{3E10A659-D427-B548-9361-EBA04A2FB4A1}"/>
          </ac:spMkLst>
        </pc:spChg>
        <pc:spChg chg="add">
          <ac:chgData name="Manon Jacobs" userId="e77a2595f12ebb62" providerId="LiveId" clId="{E6B9A6F7-B767-BC49-BE73-9C97BC301544}" dt="2022-03-17T10:15:51.060" v="63" actId="26606"/>
          <ac:spMkLst>
            <pc:docMk/>
            <pc:sldMk cId="393121607" sldId="261"/>
            <ac:spMk id="73" creationId="{42A4FC2C-047E-45A5-965D-8E1E3BF09BC6}"/>
          </ac:spMkLst>
        </pc:spChg>
        <pc:picChg chg="add del mod">
          <ac:chgData name="Manon Jacobs" userId="e77a2595f12ebb62" providerId="LiveId" clId="{E6B9A6F7-B767-BC49-BE73-9C97BC301544}" dt="2022-03-17T10:15:49.054" v="61" actId="478"/>
          <ac:picMkLst>
            <pc:docMk/>
            <pc:sldMk cId="393121607" sldId="261"/>
            <ac:picMk id="2" creationId="{34FB259A-7782-6443-AF3D-D1AE07B1C4C4}"/>
          </ac:picMkLst>
        </pc:picChg>
        <pc:picChg chg="add mod">
          <ac:chgData name="Manon Jacobs" userId="e77a2595f12ebb62" providerId="LiveId" clId="{E6B9A6F7-B767-BC49-BE73-9C97BC301544}" dt="2022-03-17T10:21:58.104" v="83" actId="167"/>
          <ac:picMkLst>
            <pc:docMk/>
            <pc:sldMk cId="393121607" sldId="261"/>
            <ac:picMk id="3" creationId="{D5CA549E-3AB9-2D42-989F-718DC1021FF5}"/>
          </ac:picMkLst>
        </pc:picChg>
        <pc:picChg chg="del">
          <ac:chgData name="Manon Jacobs" userId="e77a2595f12ebb62" providerId="LiveId" clId="{E6B9A6F7-B767-BC49-BE73-9C97BC301544}" dt="2022-03-17T10:14:23.395" v="55" actId="478"/>
          <ac:picMkLst>
            <pc:docMk/>
            <pc:sldMk cId="393121607" sldId="261"/>
            <ac:picMk id="4" creationId="{FF9CAD66-21DF-E442-9664-255A46CFE475}"/>
          </ac:picMkLst>
        </pc:picChg>
        <pc:picChg chg="del">
          <ac:chgData name="Manon Jacobs" userId="e77a2595f12ebb62" providerId="LiveId" clId="{E6B9A6F7-B767-BC49-BE73-9C97BC301544}" dt="2022-03-17T10:14:26.754" v="59" actId="478"/>
          <ac:picMkLst>
            <pc:docMk/>
            <pc:sldMk cId="393121607" sldId="261"/>
            <ac:picMk id="5" creationId="{6FF5877C-B55F-DD44-B2D2-B8370DFF4EA0}"/>
          </ac:picMkLst>
        </pc:picChg>
        <pc:picChg chg="del">
          <ac:chgData name="Manon Jacobs" userId="e77a2595f12ebb62" providerId="LiveId" clId="{E6B9A6F7-B767-BC49-BE73-9C97BC301544}" dt="2022-03-17T10:14:14.983" v="50" actId="478"/>
          <ac:picMkLst>
            <pc:docMk/>
            <pc:sldMk cId="393121607" sldId="261"/>
            <ac:picMk id="9" creationId="{FE942E97-ED47-7644-96CD-2A0B3E724D50}"/>
          </ac:picMkLst>
        </pc:picChg>
        <pc:picChg chg="add mod">
          <ac:chgData name="Manon Jacobs" userId="e77a2595f12ebb62" providerId="LiveId" clId="{E6B9A6F7-B767-BC49-BE73-9C97BC301544}" dt="2022-03-17T10:22:03.986" v="86" actId="1076"/>
          <ac:picMkLst>
            <pc:docMk/>
            <pc:sldMk cId="393121607" sldId="261"/>
            <ac:picMk id="12" creationId="{99317BE7-48BF-6640-B283-F83F973C26AA}"/>
          </ac:picMkLst>
        </pc:picChg>
        <pc:picChg chg="add mod">
          <ac:chgData name="Manon Jacobs" userId="e77a2595f12ebb62" providerId="LiveId" clId="{E6B9A6F7-B767-BC49-BE73-9C97BC301544}" dt="2022-03-17T10:22:08.114" v="88" actId="14100"/>
          <ac:picMkLst>
            <pc:docMk/>
            <pc:sldMk cId="393121607" sldId="261"/>
            <ac:picMk id="13" creationId="{58A8E0CD-E812-7340-84FA-6762B0AAAB9A}"/>
          </ac:picMkLst>
        </pc:picChg>
        <pc:picChg chg="add mod">
          <ac:chgData name="Manon Jacobs" userId="e77a2595f12ebb62" providerId="LiveId" clId="{E6B9A6F7-B767-BC49-BE73-9C97BC301544}" dt="2022-03-17T10:24:23.673" v="115" actId="14100"/>
          <ac:picMkLst>
            <pc:docMk/>
            <pc:sldMk cId="393121607" sldId="261"/>
            <ac:picMk id="14" creationId="{39EBC479-69C2-7740-979E-65CCF33BC165}"/>
          </ac:picMkLst>
        </pc:picChg>
        <pc:picChg chg="del">
          <ac:chgData name="Manon Jacobs" userId="e77a2595f12ebb62" providerId="LiveId" clId="{E6B9A6F7-B767-BC49-BE73-9C97BC301544}" dt="2022-03-17T10:14:12.973" v="48" actId="478"/>
          <ac:picMkLst>
            <pc:docMk/>
            <pc:sldMk cId="393121607" sldId="261"/>
            <ac:picMk id="2050" creationId="{276F5875-C8B8-E240-BD95-D9D8037D6880}"/>
          </ac:picMkLst>
        </pc:picChg>
        <pc:picChg chg="add del mod">
          <ac:chgData name="Manon Jacobs" userId="e77a2595f12ebb62" providerId="LiveId" clId="{E6B9A6F7-B767-BC49-BE73-9C97BC301544}" dt="2022-03-17T10:15:56.160" v="64" actId="478"/>
          <ac:picMkLst>
            <pc:docMk/>
            <pc:sldMk cId="393121607" sldId="261"/>
            <ac:picMk id="2052" creationId="{1E3229E4-4FF2-AD40-9546-A3E74E8BB535}"/>
          </ac:picMkLst>
        </pc:picChg>
        <pc:picChg chg="add del mod">
          <ac:chgData name="Manon Jacobs" userId="e77a2595f12ebb62" providerId="LiveId" clId="{E6B9A6F7-B767-BC49-BE73-9C97BC301544}" dt="2022-03-17T10:20:17.980" v="77" actId="478"/>
          <ac:picMkLst>
            <pc:docMk/>
            <pc:sldMk cId="393121607" sldId="261"/>
            <ac:picMk id="2054" creationId="{C46B2A82-0552-D449-8E70-0F0269BE0F26}"/>
          </ac:picMkLst>
        </pc:picChg>
        <pc:picChg chg="del">
          <ac:chgData name="Manon Jacobs" userId="e77a2595f12ebb62" providerId="LiveId" clId="{E6B9A6F7-B767-BC49-BE73-9C97BC301544}" dt="2022-03-17T10:14:13.825" v="49" actId="478"/>
          <ac:picMkLst>
            <pc:docMk/>
            <pc:sldMk cId="393121607" sldId="261"/>
            <ac:picMk id="2056" creationId="{B5689A39-947A-354C-8946-20B9601B509C}"/>
          </ac:picMkLst>
        </pc:picChg>
        <pc:picChg chg="add mod">
          <ac:chgData name="Manon Jacobs" userId="e77a2595f12ebb62" providerId="LiveId" clId="{E6B9A6F7-B767-BC49-BE73-9C97BC301544}" dt="2022-03-17T10:24:25.479" v="116" actId="1076"/>
          <ac:picMkLst>
            <pc:docMk/>
            <pc:sldMk cId="393121607" sldId="261"/>
            <ac:picMk id="2058" creationId="{5DB635EB-064D-4749-8CE2-31B35A5AC01F}"/>
          </ac:picMkLst>
        </pc:picChg>
        <pc:picChg chg="add mod">
          <ac:chgData name="Manon Jacobs" userId="e77a2595f12ebb62" providerId="LiveId" clId="{E6B9A6F7-B767-BC49-BE73-9C97BC301544}" dt="2022-03-17T10:25:03.342" v="123" actId="1076"/>
          <ac:picMkLst>
            <pc:docMk/>
            <pc:sldMk cId="393121607" sldId="261"/>
            <ac:picMk id="2060" creationId="{4F41D897-FA95-534B-B5C4-836CD72751AE}"/>
          </ac:picMkLst>
        </pc:picChg>
        <pc:picChg chg="add mod">
          <ac:chgData name="Manon Jacobs" userId="e77a2595f12ebb62" providerId="LiveId" clId="{E6B9A6F7-B767-BC49-BE73-9C97BC301544}" dt="2022-03-17T10:26:25.125" v="146" actId="1076"/>
          <ac:picMkLst>
            <pc:docMk/>
            <pc:sldMk cId="393121607" sldId="261"/>
            <ac:picMk id="2062" creationId="{CBD76459-5A9B-8A45-8248-0C20C53EB15E}"/>
          </ac:picMkLst>
        </pc:picChg>
      </pc:sldChg>
      <pc:sldChg chg="modSp mod">
        <pc:chgData name="Manon Jacobs" userId="e77a2595f12ebb62" providerId="LiveId" clId="{E6B9A6F7-B767-BC49-BE73-9C97BC301544}" dt="2022-03-17T10:01:37.007" v="8" actId="5793"/>
        <pc:sldMkLst>
          <pc:docMk/>
          <pc:sldMk cId="1280249057" sldId="270"/>
        </pc:sldMkLst>
        <pc:spChg chg="mod">
          <ac:chgData name="Manon Jacobs" userId="e77a2595f12ebb62" providerId="LiveId" clId="{E6B9A6F7-B767-BC49-BE73-9C97BC301544}" dt="2022-03-17T10:01:37.007" v="8" actId="5793"/>
          <ac:spMkLst>
            <pc:docMk/>
            <pc:sldMk cId="1280249057" sldId="270"/>
            <ac:spMk id="3" creationId="{031C6B52-2612-1E4A-97D4-3F22CE35E47A}"/>
          </ac:spMkLst>
        </pc:spChg>
      </pc:sldChg>
      <pc:sldChg chg="modSp mod">
        <pc:chgData name="Manon Jacobs" userId="e77a2595f12ebb62" providerId="LiveId" clId="{E6B9A6F7-B767-BC49-BE73-9C97BC301544}" dt="2022-03-17T10:08:48.293" v="27" actId="123"/>
        <pc:sldMkLst>
          <pc:docMk/>
          <pc:sldMk cId="2442773960" sldId="271"/>
        </pc:sldMkLst>
        <pc:spChg chg="mod">
          <ac:chgData name="Manon Jacobs" userId="e77a2595f12ebb62" providerId="LiveId" clId="{E6B9A6F7-B767-BC49-BE73-9C97BC301544}" dt="2022-03-17T10:08:48.293" v="27" actId="123"/>
          <ac:spMkLst>
            <pc:docMk/>
            <pc:sldMk cId="2442773960" sldId="271"/>
            <ac:spMk id="5" creationId="{8F3749B3-E400-AD4F-9ED1-BD6C60CC103B}"/>
          </ac:spMkLst>
        </pc:spChg>
      </pc:sldChg>
      <pc:sldChg chg="modSp mod">
        <pc:chgData name="Manon Jacobs" userId="e77a2595f12ebb62" providerId="LiveId" clId="{E6B9A6F7-B767-BC49-BE73-9C97BC301544}" dt="2022-03-17T10:12:59.510" v="43" actId="123"/>
        <pc:sldMkLst>
          <pc:docMk/>
          <pc:sldMk cId="1365469634" sldId="273"/>
        </pc:sldMkLst>
        <pc:spChg chg="mod">
          <ac:chgData name="Manon Jacobs" userId="e77a2595f12ebb62" providerId="LiveId" clId="{E6B9A6F7-B767-BC49-BE73-9C97BC301544}" dt="2022-03-17T10:12:59.510" v="43" actId="123"/>
          <ac:spMkLst>
            <pc:docMk/>
            <pc:sldMk cId="1365469634" sldId="273"/>
            <ac:spMk id="3" creationId="{633D8E26-F179-634A-B445-CE8DDA247A81}"/>
          </ac:spMkLst>
        </pc:spChg>
      </pc:sldChg>
      <pc:sldChg chg="modSp mod">
        <pc:chgData name="Manon Jacobs" userId="e77a2595f12ebb62" providerId="LiveId" clId="{E6B9A6F7-B767-BC49-BE73-9C97BC301544}" dt="2022-03-17T10:13:28.569" v="47" actId="255"/>
        <pc:sldMkLst>
          <pc:docMk/>
          <pc:sldMk cId="731594933" sldId="274"/>
        </pc:sldMkLst>
        <pc:spChg chg="mod">
          <ac:chgData name="Manon Jacobs" userId="e77a2595f12ebb62" providerId="LiveId" clId="{E6B9A6F7-B767-BC49-BE73-9C97BC301544}" dt="2022-03-17T10:13:28.569" v="47" actId="255"/>
          <ac:spMkLst>
            <pc:docMk/>
            <pc:sldMk cId="731594933" sldId="274"/>
            <ac:spMk id="3" creationId="{E22974C7-B45E-C645-B95F-D7025481CEAC}"/>
          </ac:spMkLst>
        </pc:spChg>
      </pc:sldChg>
      <pc:sldChg chg="addSp delSp modSp mod">
        <pc:chgData name="Manon Jacobs" userId="e77a2595f12ebb62" providerId="LiveId" clId="{E6B9A6F7-B767-BC49-BE73-9C97BC301544}" dt="2022-03-17T10:27:32.487" v="174" actId="1076"/>
        <pc:sldMkLst>
          <pc:docMk/>
          <pc:sldMk cId="4222226003" sldId="275"/>
        </pc:sldMkLst>
        <pc:spChg chg="del">
          <ac:chgData name="Manon Jacobs" userId="e77a2595f12ebb62" providerId="LiveId" clId="{E6B9A6F7-B767-BC49-BE73-9C97BC301544}" dt="2022-03-17T10:27:00.841" v="165" actId="478"/>
          <ac:spMkLst>
            <pc:docMk/>
            <pc:sldMk cId="4222226003" sldId="275"/>
            <ac:spMk id="3" creationId="{60E061A8-7179-CA4A-AFB7-5A30CB496105}"/>
          </ac:spMkLst>
        </pc:spChg>
        <pc:spChg chg="add mod">
          <ac:chgData name="Manon Jacobs" userId="e77a2595f12ebb62" providerId="LiveId" clId="{E6B9A6F7-B767-BC49-BE73-9C97BC301544}" dt="2022-03-17T10:27:32.487" v="174" actId="1076"/>
          <ac:spMkLst>
            <pc:docMk/>
            <pc:sldMk cId="4222226003" sldId="275"/>
            <ac:spMk id="4" creationId="{1083BE3B-84B6-BA42-8E87-28C32F49E773}"/>
          </ac:spMkLst>
        </pc:spChg>
      </pc:sldChg>
      <pc:sldChg chg="del">
        <pc:chgData name="Manon Jacobs" userId="e77a2595f12ebb62" providerId="LiveId" clId="{E6B9A6F7-B767-BC49-BE73-9C97BC301544}" dt="2022-03-17T10:38:44.998" v="296" actId="2696"/>
        <pc:sldMkLst>
          <pc:docMk/>
          <pc:sldMk cId="1698526815" sldId="276"/>
        </pc:sldMkLst>
      </pc:sldChg>
      <pc:sldChg chg="del">
        <pc:chgData name="Manon Jacobs" userId="e77a2595f12ebb62" providerId="LiveId" clId="{E6B9A6F7-B767-BC49-BE73-9C97BC301544}" dt="2022-03-17T10:38:44.998" v="296" actId="2696"/>
        <pc:sldMkLst>
          <pc:docMk/>
          <pc:sldMk cId="1915036141" sldId="277"/>
        </pc:sldMkLst>
      </pc:sldChg>
      <pc:sldChg chg="del">
        <pc:chgData name="Manon Jacobs" userId="e77a2595f12ebb62" providerId="LiveId" clId="{E6B9A6F7-B767-BC49-BE73-9C97BC301544}" dt="2022-03-17T10:38:44.998" v="296" actId="2696"/>
        <pc:sldMkLst>
          <pc:docMk/>
          <pc:sldMk cId="2315808194" sldId="278"/>
        </pc:sldMkLst>
      </pc:sldChg>
      <pc:sldChg chg="del">
        <pc:chgData name="Manon Jacobs" userId="e77a2595f12ebb62" providerId="LiveId" clId="{E6B9A6F7-B767-BC49-BE73-9C97BC301544}" dt="2022-03-17T10:38:44.998" v="296" actId="2696"/>
        <pc:sldMkLst>
          <pc:docMk/>
          <pc:sldMk cId="1178551823" sldId="279"/>
        </pc:sldMkLst>
      </pc:sldChg>
      <pc:sldChg chg="del">
        <pc:chgData name="Manon Jacobs" userId="e77a2595f12ebb62" providerId="LiveId" clId="{E6B9A6F7-B767-BC49-BE73-9C97BC301544}" dt="2022-03-17T10:33:03.084" v="237" actId="2696"/>
        <pc:sldMkLst>
          <pc:docMk/>
          <pc:sldMk cId="476848571" sldId="280"/>
        </pc:sldMkLst>
      </pc:sldChg>
      <pc:sldChg chg="modSp mod">
        <pc:chgData name="Manon Jacobs" userId="e77a2595f12ebb62" providerId="LiveId" clId="{E6B9A6F7-B767-BC49-BE73-9C97BC301544}" dt="2022-03-17T10:33:40.363" v="242" actId="255"/>
        <pc:sldMkLst>
          <pc:docMk/>
          <pc:sldMk cId="4127949030" sldId="281"/>
        </pc:sldMkLst>
        <pc:spChg chg="mod">
          <ac:chgData name="Manon Jacobs" userId="e77a2595f12ebb62" providerId="LiveId" clId="{E6B9A6F7-B767-BC49-BE73-9C97BC301544}" dt="2022-03-17T10:33:40.363" v="242" actId="255"/>
          <ac:spMkLst>
            <pc:docMk/>
            <pc:sldMk cId="4127949030" sldId="281"/>
            <ac:spMk id="3" creationId="{349DA3BA-E002-2545-9655-B59469E416E8}"/>
          </ac:spMkLst>
        </pc:spChg>
      </pc:sldChg>
      <pc:sldChg chg="addSp modSp mod ord">
        <pc:chgData name="Manon Jacobs" userId="e77a2595f12ebb62" providerId="LiveId" clId="{E6B9A6F7-B767-BC49-BE73-9C97BC301544}" dt="2022-03-17T10:30:00.385" v="216" actId="1076"/>
        <pc:sldMkLst>
          <pc:docMk/>
          <pc:sldMk cId="1759801040" sldId="282"/>
        </pc:sldMkLst>
        <pc:picChg chg="add mod">
          <ac:chgData name="Manon Jacobs" userId="e77a2595f12ebb62" providerId="LiveId" clId="{E6B9A6F7-B767-BC49-BE73-9C97BC301544}" dt="2022-03-17T10:28:15.376" v="195" actId="1036"/>
          <ac:picMkLst>
            <pc:docMk/>
            <pc:sldMk cId="1759801040" sldId="282"/>
            <ac:picMk id="9" creationId="{28BF05AD-B436-9149-991B-9080FA5E424A}"/>
          </ac:picMkLst>
        </pc:picChg>
        <pc:picChg chg="add mod">
          <ac:chgData name="Manon Jacobs" userId="e77a2595f12ebb62" providerId="LiveId" clId="{E6B9A6F7-B767-BC49-BE73-9C97BC301544}" dt="2022-03-17T10:28:15.376" v="195" actId="1036"/>
          <ac:picMkLst>
            <pc:docMk/>
            <pc:sldMk cId="1759801040" sldId="282"/>
            <ac:picMk id="10" creationId="{D98C3B8E-BD22-984E-9ACA-FCB1B72A8BD6}"/>
          </ac:picMkLst>
        </pc:picChg>
        <pc:picChg chg="add mod">
          <ac:chgData name="Manon Jacobs" userId="e77a2595f12ebb62" providerId="LiveId" clId="{E6B9A6F7-B767-BC49-BE73-9C97BC301544}" dt="2022-03-17T10:29:47.479" v="213" actId="1076"/>
          <ac:picMkLst>
            <pc:docMk/>
            <pc:sldMk cId="1759801040" sldId="282"/>
            <ac:picMk id="11" creationId="{D0D63887-5E82-B64E-A183-8F91AF14DBDE}"/>
          </ac:picMkLst>
        </pc:picChg>
        <pc:picChg chg="add mod">
          <ac:chgData name="Manon Jacobs" userId="e77a2595f12ebb62" providerId="LiveId" clId="{E6B9A6F7-B767-BC49-BE73-9C97BC301544}" dt="2022-03-17T10:30:00.385" v="216" actId="1076"/>
          <ac:picMkLst>
            <pc:docMk/>
            <pc:sldMk cId="1759801040" sldId="282"/>
            <ac:picMk id="3074" creationId="{587C8521-97ED-EB46-A4C3-C2CF8C1D3430}"/>
          </ac:picMkLst>
        </pc:picChg>
      </pc:sldChg>
      <pc:sldChg chg="addSp delSp modSp mod">
        <pc:chgData name="Manon Jacobs" userId="e77a2595f12ebb62" providerId="LiveId" clId="{E6B9A6F7-B767-BC49-BE73-9C97BC301544}" dt="2022-03-17T11:56:37.699" v="320" actId="1076"/>
        <pc:sldMkLst>
          <pc:docMk/>
          <pc:sldMk cId="1998950224" sldId="283"/>
        </pc:sldMkLst>
        <pc:spChg chg="del">
          <ac:chgData name="Manon Jacobs" userId="e77a2595f12ebb62" providerId="LiveId" clId="{E6B9A6F7-B767-BC49-BE73-9C97BC301544}" dt="2022-03-17T11:56:21.322" v="314" actId="478"/>
          <ac:spMkLst>
            <pc:docMk/>
            <pc:sldMk cId="1998950224" sldId="283"/>
            <ac:spMk id="3" creationId="{F912A2F9-FB27-2A40-B170-17B9B0335406}"/>
          </ac:spMkLst>
        </pc:spChg>
        <pc:spChg chg="add mod">
          <ac:chgData name="Manon Jacobs" userId="e77a2595f12ebb62" providerId="LiveId" clId="{E6B9A6F7-B767-BC49-BE73-9C97BC301544}" dt="2022-03-17T11:56:37.699" v="320" actId="1076"/>
          <ac:spMkLst>
            <pc:docMk/>
            <pc:sldMk cId="1998950224" sldId="283"/>
            <ac:spMk id="4" creationId="{C0207BB5-4913-9844-BFCF-FDD79D00E3E2}"/>
          </ac:spMkLst>
        </pc:spChg>
      </pc:sldChg>
      <pc:sldChg chg="addSp delSp modSp mod">
        <pc:chgData name="Manon Jacobs" userId="e77a2595f12ebb62" providerId="LiveId" clId="{E6B9A6F7-B767-BC49-BE73-9C97BC301544}" dt="2022-03-17T11:59:50.346" v="371" actId="1076"/>
        <pc:sldMkLst>
          <pc:docMk/>
          <pc:sldMk cId="3489473077" sldId="285"/>
        </pc:sldMkLst>
        <pc:spChg chg="add del">
          <ac:chgData name="Manon Jacobs" userId="e77a2595f12ebb62" providerId="LiveId" clId="{E6B9A6F7-B767-BC49-BE73-9C97BC301544}" dt="2022-03-17T11:57:08.751" v="332" actId="26606"/>
          <ac:spMkLst>
            <pc:docMk/>
            <pc:sldMk cId="3489473077" sldId="285"/>
            <ac:spMk id="71" creationId="{E6F01E9F-6B0E-4CF9-87AF-27ECD8D4602A}"/>
          </ac:spMkLst>
        </pc:spChg>
        <pc:spChg chg="add del">
          <ac:chgData name="Manon Jacobs" userId="e77a2595f12ebb62" providerId="LiveId" clId="{E6B9A6F7-B767-BC49-BE73-9C97BC301544}" dt="2022-03-17T11:57:08.751" v="332" actId="26606"/>
          <ac:spMkLst>
            <pc:docMk/>
            <pc:sldMk cId="3489473077" sldId="285"/>
            <ac:spMk id="76" creationId="{9A72E43A-2FC3-43A9-8E8E-0BF749E66E4F}"/>
          </ac:spMkLst>
        </pc:spChg>
        <pc:picChg chg="del">
          <ac:chgData name="Manon Jacobs" userId="e77a2595f12ebb62" providerId="LiveId" clId="{E6B9A6F7-B767-BC49-BE73-9C97BC301544}" dt="2022-03-17T11:56:55.226" v="326" actId="478"/>
          <ac:picMkLst>
            <pc:docMk/>
            <pc:sldMk cId="3489473077" sldId="285"/>
            <ac:picMk id="3" creationId="{E13F2C11-67A4-A040-9707-0BB0A0DCB63A}"/>
          </ac:picMkLst>
        </pc:picChg>
        <pc:picChg chg="del mod">
          <ac:chgData name="Manon Jacobs" userId="e77a2595f12ebb62" providerId="LiveId" clId="{E6B9A6F7-B767-BC49-BE73-9C97BC301544}" dt="2022-03-17T11:56:53.046" v="323" actId="478"/>
          <ac:picMkLst>
            <pc:docMk/>
            <pc:sldMk cId="3489473077" sldId="285"/>
            <ac:picMk id="4" creationId="{4F0013C3-8B54-F247-BCEF-E1AF11F8939A}"/>
          </ac:picMkLst>
        </pc:picChg>
        <pc:picChg chg="del">
          <ac:chgData name="Manon Jacobs" userId="e77a2595f12ebb62" providerId="LiveId" clId="{E6B9A6F7-B767-BC49-BE73-9C97BC301544}" dt="2022-03-17T11:56:51.905" v="321" actId="478"/>
          <ac:picMkLst>
            <pc:docMk/>
            <pc:sldMk cId="3489473077" sldId="285"/>
            <ac:picMk id="5" creationId="{EEB2E3AB-7FE7-5E49-BCA4-9AE91715C561}"/>
          </ac:picMkLst>
        </pc:picChg>
        <pc:picChg chg="mod ord">
          <ac:chgData name="Manon Jacobs" userId="e77a2595f12ebb62" providerId="LiveId" clId="{E6B9A6F7-B767-BC49-BE73-9C97BC301544}" dt="2022-03-17T11:57:08.751" v="332" actId="26606"/>
          <ac:picMkLst>
            <pc:docMk/>
            <pc:sldMk cId="3489473077" sldId="285"/>
            <ac:picMk id="6" creationId="{FE8F6B36-DDF1-1A4F-A652-2C81C16FEB6C}"/>
          </ac:picMkLst>
        </pc:picChg>
        <pc:picChg chg="mod">
          <ac:chgData name="Manon Jacobs" userId="e77a2595f12ebb62" providerId="LiveId" clId="{E6B9A6F7-B767-BC49-BE73-9C97BC301544}" dt="2022-03-17T11:59:50.346" v="371" actId="1076"/>
          <ac:picMkLst>
            <pc:docMk/>
            <pc:sldMk cId="3489473077" sldId="285"/>
            <ac:picMk id="9" creationId="{22E32260-CF88-814F-9922-77F47372BABA}"/>
          </ac:picMkLst>
        </pc:picChg>
        <pc:picChg chg="mod">
          <ac:chgData name="Manon Jacobs" userId="e77a2595f12ebb62" providerId="LiveId" clId="{E6B9A6F7-B767-BC49-BE73-9C97BC301544}" dt="2022-03-17T11:57:08.751" v="332" actId="26606"/>
          <ac:picMkLst>
            <pc:docMk/>
            <pc:sldMk cId="3489473077" sldId="285"/>
            <ac:picMk id="10" creationId="{43C997CD-B1FE-F34E-9688-59ED8C11BAAD}"/>
          </ac:picMkLst>
        </pc:picChg>
        <pc:picChg chg="del">
          <ac:chgData name="Manon Jacobs" userId="e77a2595f12ebb62" providerId="LiveId" clId="{E6B9A6F7-B767-BC49-BE73-9C97BC301544}" dt="2022-03-17T11:56:55.974" v="327" actId="478"/>
          <ac:picMkLst>
            <pc:docMk/>
            <pc:sldMk cId="3489473077" sldId="285"/>
            <ac:picMk id="11" creationId="{1150EE74-2AD2-6048-B35D-CFDDB436EA54}"/>
          </ac:picMkLst>
        </pc:picChg>
        <pc:picChg chg="mod ord">
          <ac:chgData name="Manon Jacobs" userId="e77a2595f12ebb62" providerId="LiveId" clId="{E6B9A6F7-B767-BC49-BE73-9C97BC301544}" dt="2022-03-17T11:57:08.751" v="332" actId="26606"/>
          <ac:picMkLst>
            <pc:docMk/>
            <pc:sldMk cId="3489473077" sldId="285"/>
            <ac:picMk id="12" creationId="{57199B4A-731F-9A47-AE3A-73D1D3A21C3B}"/>
          </ac:picMkLst>
        </pc:picChg>
        <pc:picChg chg="add mod">
          <ac:chgData name="Manon Jacobs" userId="e77a2595f12ebb62" providerId="LiveId" clId="{E6B9A6F7-B767-BC49-BE73-9C97BC301544}" dt="2022-03-17T11:57:18.350" v="335" actId="14100"/>
          <ac:picMkLst>
            <pc:docMk/>
            <pc:sldMk cId="3489473077" sldId="285"/>
            <ac:picMk id="13" creationId="{09EC3B4E-2B80-C54C-93BF-1E0395AD8122}"/>
          </ac:picMkLst>
        </pc:picChg>
        <pc:picChg chg="add mod">
          <ac:chgData name="Manon Jacobs" userId="e77a2595f12ebb62" providerId="LiveId" clId="{E6B9A6F7-B767-BC49-BE73-9C97BC301544}" dt="2022-03-17T11:58:22.373" v="347" actId="1076"/>
          <ac:picMkLst>
            <pc:docMk/>
            <pc:sldMk cId="3489473077" sldId="285"/>
            <ac:picMk id="14" creationId="{16D85830-9035-1047-81CD-A61E2A983994}"/>
          </ac:picMkLst>
        </pc:picChg>
        <pc:picChg chg="add mod">
          <ac:chgData name="Manon Jacobs" userId="e77a2595f12ebb62" providerId="LiveId" clId="{E6B9A6F7-B767-BC49-BE73-9C97BC301544}" dt="2022-03-17T11:58:38.030" v="352" actId="1076"/>
          <ac:picMkLst>
            <pc:docMk/>
            <pc:sldMk cId="3489473077" sldId="285"/>
            <ac:picMk id="15" creationId="{3B8EA1E4-307A-E044-9D50-BF772DA9F1D9}"/>
          </ac:picMkLst>
        </pc:picChg>
        <pc:picChg chg="add mod">
          <ac:chgData name="Manon Jacobs" userId="e77a2595f12ebb62" providerId="LiveId" clId="{E6B9A6F7-B767-BC49-BE73-9C97BC301544}" dt="2022-03-17T11:59:34.510" v="368" actId="14100"/>
          <ac:picMkLst>
            <pc:docMk/>
            <pc:sldMk cId="3489473077" sldId="285"/>
            <ac:picMk id="16" creationId="{A014D4ED-05A3-3C4A-A56D-5D6C3DDB1FA1}"/>
          </ac:picMkLst>
        </pc:picChg>
        <pc:picChg chg="add mod">
          <ac:chgData name="Manon Jacobs" userId="e77a2595f12ebb62" providerId="LiveId" clId="{E6B9A6F7-B767-BC49-BE73-9C97BC301544}" dt="2022-03-17T11:59:47.443" v="370" actId="1076"/>
          <ac:picMkLst>
            <pc:docMk/>
            <pc:sldMk cId="3489473077" sldId="285"/>
            <ac:picMk id="17" creationId="{5AF65C1D-3C68-D14A-8191-B69D93D34098}"/>
          </ac:picMkLst>
        </pc:picChg>
        <pc:picChg chg="del mod">
          <ac:chgData name="Manon Jacobs" userId="e77a2595f12ebb62" providerId="LiveId" clId="{E6B9A6F7-B767-BC49-BE73-9C97BC301544}" dt="2022-03-17T11:56:53.921" v="325" actId="478"/>
          <ac:picMkLst>
            <pc:docMk/>
            <pc:sldMk cId="3489473077" sldId="285"/>
            <ac:picMk id="8194" creationId="{637A6894-90D5-B446-8DB8-99F44D4C163A}"/>
          </ac:picMkLst>
        </pc:picChg>
      </pc:sldChg>
      <pc:sldChg chg="addSp delSp modSp mod">
        <pc:chgData name="Manon Jacobs" userId="e77a2595f12ebb62" providerId="LiveId" clId="{E6B9A6F7-B767-BC49-BE73-9C97BC301544}" dt="2022-03-17T12:00:18.478" v="377" actId="1076"/>
        <pc:sldMkLst>
          <pc:docMk/>
          <pc:sldMk cId="127502342" sldId="286"/>
        </pc:sldMkLst>
        <pc:spChg chg="del">
          <ac:chgData name="Manon Jacobs" userId="e77a2595f12ebb62" providerId="LiveId" clId="{E6B9A6F7-B767-BC49-BE73-9C97BC301544}" dt="2022-03-17T12:00:07.100" v="372" actId="478"/>
          <ac:spMkLst>
            <pc:docMk/>
            <pc:sldMk cId="127502342" sldId="286"/>
            <ac:spMk id="3" creationId="{C37238EB-C8D3-5F4E-84A9-C545F6D8220B}"/>
          </ac:spMkLst>
        </pc:spChg>
        <pc:spChg chg="add mod">
          <ac:chgData name="Manon Jacobs" userId="e77a2595f12ebb62" providerId="LiveId" clId="{E6B9A6F7-B767-BC49-BE73-9C97BC301544}" dt="2022-03-17T12:00:18.478" v="377" actId="1076"/>
          <ac:spMkLst>
            <pc:docMk/>
            <pc:sldMk cId="127502342" sldId="286"/>
            <ac:spMk id="4" creationId="{87856E08-1C8F-CF45-A013-6EEC529A70F7}"/>
          </ac:spMkLst>
        </pc:spChg>
      </pc:sldChg>
      <pc:sldChg chg="addSp delSp modSp mod">
        <pc:chgData name="Manon Jacobs" userId="e77a2595f12ebb62" providerId="LiveId" clId="{E6B9A6F7-B767-BC49-BE73-9C97BC301544}" dt="2022-03-17T12:00:59.632" v="386" actId="1076"/>
        <pc:sldMkLst>
          <pc:docMk/>
          <pc:sldMk cId="559131828" sldId="288"/>
        </pc:sldMkLst>
        <pc:spChg chg="del mod">
          <ac:chgData name="Manon Jacobs" userId="e77a2595f12ebb62" providerId="LiveId" clId="{E6B9A6F7-B767-BC49-BE73-9C97BC301544}" dt="2022-03-17T12:00:38.090" v="379" actId="478"/>
          <ac:spMkLst>
            <pc:docMk/>
            <pc:sldMk cId="559131828" sldId="288"/>
            <ac:spMk id="3" creationId="{D661B334-BB3A-3649-9AEC-58C9183B5E51}"/>
          </ac:spMkLst>
        </pc:spChg>
        <pc:spChg chg="add mod">
          <ac:chgData name="Manon Jacobs" userId="e77a2595f12ebb62" providerId="LiveId" clId="{E6B9A6F7-B767-BC49-BE73-9C97BC301544}" dt="2022-03-17T12:00:59.632" v="386" actId="1076"/>
          <ac:spMkLst>
            <pc:docMk/>
            <pc:sldMk cId="559131828" sldId="288"/>
            <ac:spMk id="4" creationId="{ED752A4A-E844-5341-BDA9-DC01725BD478}"/>
          </ac:spMkLst>
        </pc:spChg>
      </pc:sldChg>
      <pc:sldChg chg="modSp mod">
        <pc:chgData name="Manon Jacobs" userId="e77a2595f12ebb62" providerId="LiveId" clId="{E6B9A6F7-B767-BC49-BE73-9C97BC301544}" dt="2022-03-17T10:09:49.159" v="31" actId="255"/>
        <pc:sldMkLst>
          <pc:docMk/>
          <pc:sldMk cId="1722634839" sldId="289"/>
        </pc:sldMkLst>
        <pc:spChg chg="mod">
          <ac:chgData name="Manon Jacobs" userId="e77a2595f12ebb62" providerId="LiveId" clId="{E6B9A6F7-B767-BC49-BE73-9C97BC301544}" dt="2022-03-17T10:09:49.159" v="31" actId="255"/>
          <ac:spMkLst>
            <pc:docMk/>
            <pc:sldMk cId="1722634839" sldId="289"/>
            <ac:spMk id="3" creationId="{BC7A1142-C4B0-1949-8E52-C180DFCE3A01}"/>
          </ac:spMkLst>
        </pc:spChg>
      </pc:sldChg>
      <pc:sldChg chg="addSp modSp new mod">
        <pc:chgData name="Manon Jacobs" userId="e77a2595f12ebb62" providerId="LiveId" clId="{E6B9A6F7-B767-BC49-BE73-9C97BC301544}" dt="2022-03-17T10:30:41.067" v="221" actId="1076"/>
        <pc:sldMkLst>
          <pc:docMk/>
          <pc:sldMk cId="1948575810" sldId="290"/>
        </pc:sldMkLst>
        <pc:spChg chg="add mod">
          <ac:chgData name="Manon Jacobs" userId="e77a2595f12ebb62" providerId="LiveId" clId="{E6B9A6F7-B767-BC49-BE73-9C97BC301544}" dt="2022-03-17T10:30:41.067" v="221" actId="1076"/>
          <ac:spMkLst>
            <pc:docMk/>
            <pc:sldMk cId="1948575810" sldId="290"/>
            <ac:spMk id="3" creationId="{E96EFFA2-F034-5C4E-82C0-CDEAEC1C6989}"/>
          </ac:spMkLst>
        </pc:spChg>
      </pc:sldChg>
      <pc:sldChg chg="addSp modSp new mod">
        <pc:chgData name="Manon Jacobs" userId="e77a2595f12ebb62" providerId="LiveId" clId="{E6B9A6F7-B767-BC49-BE73-9C97BC301544}" dt="2022-03-17T11:57:27.388" v="337" actId="1076"/>
        <pc:sldMkLst>
          <pc:docMk/>
          <pc:sldMk cId="1344621451" sldId="291"/>
        </pc:sldMkLst>
        <pc:picChg chg="add mod">
          <ac:chgData name="Manon Jacobs" userId="e77a2595f12ebb62" providerId="LiveId" clId="{E6B9A6F7-B767-BC49-BE73-9C97BC301544}" dt="2022-03-17T10:32:28.649" v="234" actId="1076"/>
          <ac:picMkLst>
            <pc:docMk/>
            <pc:sldMk cId="1344621451" sldId="291"/>
            <ac:picMk id="3" creationId="{4C437527-052D-9C41-B6AB-5817BB51065B}"/>
          </ac:picMkLst>
        </pc:picChg>
        <pc:picChg chg="add mod">
          <ac:chgData name="Manon Jacobs" userId="e77a2595f12ebb62" providerId="LiveId" clId="{E6B9A6F7-B767-BC49-BE73-9C97BC301544}" dt="2022-03-17T10:32:28.649" v="234" actId="1076"/>
          <ac:picMkLst>
            <pc:docMk/>
            <pc:sldMk cId="1344621451" sldId="291"/>
            <ac:picMk id="4" creationId="{A28FF882-6E61-DB44-A589-42B4911E279A}"/>
          </ac:picMkLst>
        </pc:picChg>
        <pc:picChg chg="add mod">
          <ac:chgData name="Manon Jacobs" userId="e77a2595f12ebb62" providerId="LiveId" clId="{E6B9A6F7-B767-BC49-BE73-9C97BC301544}" dt="2022-03-17T10:32:39.991" v="236" actId="1076"/>
          <ac:picMkLst>
            <pc:docMk/>
            <pc:sldMk cId="1344621451" sldId="291"/>
            <ac:picMk id="5" creationId="{C3A1310A-4BC1-1249-8381-4645B280E18F}"/>
          </ac:picMkLst>
        </pc:picChg>
        <pc:picChg chg="add mod">
          <ac:chgData name="Manon Jacobs" userId="e77a2595f12ebb62" providerId="LiveId" clId="{E6B9A6F7-B767-BC49-BE73-9C97BC301544}" dt="2022-03-17T11:57:27.388" v="337" actId="1076"/>
          <ac:picMkLst>
            <pc:docMk/>
            <pc:sldMk cId="1344621451" sldId="291"/>
            <ac:picMk id="4098" creationId="{A18CBA5F-CBE3-5740-8358-150E50F37802}"/>
          </ac:picMkLst>
        </pc:picChg>
      </pc:sldChg>
      <pc:sldChg chg="addSp modSp new mod setBg">
        <pc:chgData name="Manon Jacobs" userId="e77a2595f12ebb62" providerId="LiveId" clId="{E6B9A6F7-B767-BC49-BE73-9C97BC301544}" dt="2022-03-17T10:38:31.449" v="295" actId="1076"/>
        <pc:sldMkLst>
          <pc:docMk/>
          <pc:sldMk cId="2820958364" sldId="292"/>
        </pc:sldMkLst>
        <pc:spChg chg="add">
          <ac:chgData name="Manon Jacobs" userId="e77a2595f12ebb62" providerId="LiveId" clId="{E6B9A6F7-B767-BC49-BE73-9C97BC301544}" dt="2022-03-17T10:34:29.471" v="245" actId="26606"/>
          <ac:spMkLst>
            <pc:docMk/>
            <pc:sldMk cId="2820958364" sldId="292"/>
            <ac:spMk id="7" creationId="{42A4FC2C-047E-45A5-965D-8E1E3BF09BC6}"/>
          </ac:spMkLst>
        </pc:spChg>
        <pc:picChg chg="add mod">
          <ac:chgData name="Manon Jacobs" userId="e77a2595f12ebb62" providerId="LiveId" clId="{E6B9A6F7-B767-BC49-BE73-9C97BC301544}" dt="2022-03-17T10:37:58.343" v="287" actId="1076"/>
          <ac:picMkLst>
            <pc:docMk/>
            <pc:sldMk cId="2820958364" sldId="292"/>
            <ac:picMk id="2" creationId="{F9A6E82A-DD98-CC41-A407-5660B041C7C5}"/>
          </ac:picMkLst>
        </pc:picChg>
        <pc:picChg chg="add mod">
          <ac:chgData name="Manon Jacobs" userId="e77a2595f12ebb62" providerId="LiveId" clId="{E6B9A6F7-B767-BC49-BE73-9C97BC301544}" dt="2022-03-17T10:38:18.956" v="293" actId="1076"/>
          <ac:picMkLst>
            <pc:docMk/>
            <pc:sldMk cId="2820958364" sldId="292"/>
            <ac:picMk id="4" creationId="{144921DC-D879-794D-95AB-65C47C9D22DC}"/>
          </ac:picMkLst>
        </pc:picChg>
        <pc:picChg chg="add mod">
          <ac:chgData name="Manon Jacobs" userId="e77a2595f12ebb62" providerId="LiveId" clId="{E6B9A6F7-B767-BC49-BE73-9C97BC301544}" dt="2022-03-17T10:38:18.956" v="293" actId="1076"/>
          <ac:picMkLst>
            <pc:docMk/>
            <pc:sldMk cId="2820958364" sldId="292"/>
            <ac:picMk id="5" creationId="{AC8052AE-830E-744F-BCFA-2A478FDF0D61}"/>
          </ac:picMkLst>
        </pc:picChg>
        <pc:picChg chg="add mod">
          <ac:chgData name="Manon Jacobs" userId="e77a2595f12ebb62" providerId="LiveId" clId="{E6B9A6F7-B767-BC49-BE73-9C97BC301544}" dt="2022-03-17T10:38:31.449" v="295" actId="1076"/>
          <ac:picMkLst>
            <pc:docMk/>
            <pc:sldMk cId="2820958364" sldId="292"/>
            <ac:picMk id="8" creationId="{6304FF5A-7EC1-9042-B927-348885731508}"/>
          </ac:picMkLst>
        </pc:picChg>
        <pc:picChg chg="add mod">
          <ac:chgData name="Manon Jacobs" userId="e77a2595f12ebb62" providerId="LiveId" clId="{E6B9A6F7-B767-BC49-BE73-9C97BC301544}" dt="2022-03-17T10:38:12.060" v="291" actId="167"/>
          <ac:picMkLst>
            <pc:docMk/>
            <pc:sldMk cId="2820958364" sldId="292"/>
            <ac:picMk id="5122" creationId="{8B43A604-82B2-4B41-A3B1-FE551D4BEC9E}"/>
          </ac:picMkLst>
        </pc:picChg>
      </pc:sldChg>
      <pc:sldChg chg="addSp modSp new mod setBg">
        <pc:chgData name="Manon Jacobs" userId="e77a2595f12ebb62" providerId="LiveId" clId="{E6B9A6F7-B767-BC49-BE73-9C97BC301544}" dt="2022-03-17T11:56:08.352" v="313" actId="1076"/>
        <pc:sldMkLst>
          <pc:docMk/>
          <pc:sldMk cId="1839971891" sldId="293"/>
        </pc:sldMkLst>
        <pc:spChg chg="add">
          <ac:chgData name="Manon Jacobs" userId="e77a2595f12ebb62" providerId="LiveId" clId="{E6B9A6F7-B767-BC49-BE73-9C97BC301544}" dt="2022-03-17T11:55:43.888" v="308" actId="26606"/>
          <ac:spMkLst>
            <pc:docMk/>
            <pc:sldMk cId="1839971891" sldId="293"/>
            <ac:spMk id="71" creationId="{42A4FC2C-047E-45A5-965D-8E1E3BF09BC6}"/>
          </ac:spMkLst>
        </pc:spChg>
        <pc:picChg chg="add mod">
          <ac:chgData name="Manon Jacobs" userId="e77a2595f12ebb62" providerId="LiveId" clId="{E6B9A6F7-B767-BC49-BE73-9C97BC301544}" dt="2022-03-17T11:55:58.926" v="310" actId="1076"/>
          <ac:picMkLst>
            <pc:docMk/>
            <pc:sldMk cId="1839971891" sldId="293"/>
            <ac:picMk id="4" creationId="{CB224776-8D7F-594C-8D3F-72E0E0C26D3F}"/>
          </ac:picMkLst>
        </pc:picChg>
        <pc:picChg chg="add mod">
          <ac:chgData name="Manon Jacobs" userId="e77a2595f12ebb62" providerId="LiveId" clId="{E6B9A6F7-B767-BC49-BE73-9C97BC301544}" dt="2022-03-17T11:55:58.926" v="310" actId="1076"/>
          <ac:picMkLst>
            <pc:docMk/>
            <pc:sldMk cId="1839971891" sldId="293"/>
            <ac:picMk id="5" creationId="{1A92767C-98CF-914F-90E9-9C9BB1EEE192}"/>
          </ac:picMkLst>
        </pc:picChg>
        <pc:picChg chg="add mod">
          <ac:chgData name="Manon Jacobs" userId="e77a2595f12ebb62" providerId="LiveId" clId="{E6B9A6F7-B767-BC49-BE73-9C97BC301544}" dt="2022-03-17T11:56:04.473" v="311" actId="1076"/>
          <ac:picMkLst>
            <pc:docMk/>
            <pc:sldMk cId="1839971891" sldId="293"/>
            <ac:picMk id="6" creationId="{9A0F8E2E-6F9D-A447-8244-3561E4A1A1BB}"/>
          </ac:picMkLst>
        </pc:picChg>
        <pc:picChg chg="add mod">
          <ac:chgData name="Manon Jacobs" userId="e77a2595f12ebb62" providerId="LiveId" clId="{E6B9A6F7-B767-BC49-BE73-9C97BC301544}" dt="2022-03-17T11:56:08.352" v="313" actId="1076"/>
          <ac:picMkLst>
            <pc:docMk/>
            <pc:sldMk cId="1839971891" sldId="293"/>
            <ac:picMk id="6146" creationId="{AAEBC2E3-9470-834B-8526-F3AE3DCCB88B}"/>
          </ac:picMkLst>
        </pc:picChg>
      </pc:sldChg>
      <pc:sldChg chg="addSp modSp new mod ord">
        <pc:chgData name="Manon Jacobs" userId="e77a2595f12ebb62" providerId="LiveId" clId="{E6B9A6F7-B767-BC49-BE73-9C97BC301544}" dt="2022-03-17T10:39:21.109" v="305" actId="20578"/>
        <pc:sldMkLst>
          <pc:docMk/>
          <pc:sldMk cId="3049693058" sldId="294"/>
        </pc:sldMkLst>
        <pc:spChg chg="add mod">
          <ac:chgData name="Manon Jacobs" userId="e77a2595f12ebb62" providerId="LiveId" clId="{E6B9A6F7-B767-BC49-BE73-9C97BC301544}" dt="2022-03-17T10:39:15.954" v="304" actId="1076"/>
          <ac:spMkLst>
            <pc:docMk/>
            <pc:sldMk cId="3049693058" sldId="294"/>
            <ac:spMk id="3" creationId="{8B92B816-5158-A148-B4D9-25EC86DEF110}"/>
          </ac:spMkLst>
        </pc:spChg>
      </pc:sldChg>
    </pc:docChg>
  </pc:docChgLst>
  <pc:docChgLst>
    <pc:chgData name="Lander Van den Sande" userId="7379e954-c503-46fe-99d4-46fdf3d4102a" providerId="ADAL" clId="{4EB455C0-4E92-134D-A28A-2CE86717AB5C}"/>
    <pc:docChg chg="modNotesMaster">
      <pc:chgData name="Lander Van den Sande" userId="7379e954-c503-46fe-99d4-46fdf3d4102a" providerId="ADAL" clId="{4EB455C0-4E92-134D-A28A-2CE86717AB5C}" dt="2022-03-21T13:52:39.016" v="0"/>
      <pc:docMkLst>
        <pc:docMk/>
      </pc:docMkLst>
    </pc:docChg>
  </pc:docChgLst>
  <pc:docChgLst>
    <pc:chgData name="Manon Jacobs" userId="c0fc8085-659d-4745-8cd7-dd16f0f10c71" providerId="ADAL" clId="{35841D17-43F3-084B-9FA0-D9A3CB03C9E6}"/>
    <pc:docChg chg="undo custSel modSld">
      <pc:chgData name="Manon Jacobs" userId="c0fc8085-659d-4745-8cd7-dd16f0f10c71" providerId="ADAL" clId="{35841D17-43F3-084B-9FA0-D9A3CB03C9E6}" dt="2022-03-24T15:51:49.839" v="201" actId="1076"/>
      <pc:docMkLst>
        <pc:docMk/>
      </pc:docMkLst>
      <pc:sldChg chg="addSp delSp modSp mod">
        <pc:chgData name="Manon Jacobs" userId="c0fc8085-659d-4745-8cd7-dd16f0f10c71" providerId="ADAL" clId="{35841D17-43F3-084B-9FA0-D9A3CB03C9E6}" dt="2022-03-24T15:27:56.339" v="40" actId="1076"/>
        <pc:sldMkLst>
          <pc:docMk/>
          <pc:sldMk cId="1280249057" sldId="270"/>
        </pc:sldMkLst>
        <pc:spChg chg="del">
          <ac:chgData name="Manon Jacobs" userId="c0fc8085-659d-4745-8cd7-dd16f0f10c71" providerId="ADAL" clId="{35841D17-43F3-084B-9FA0-D9A3CB03C9E6}" dt="2022-03-24T15:23:10.677" v="18" actId="478"/>
          <ac:spMkLst>
            <pc:docMk/>
            <pc:sldMk cId="1280249057" sldId="270"/>
            <ac:spMk id="3" creationId="{031C6B52-2612-1E4A-97D4-3F22CE35E47A}"/>
          </ac:spMkLst>
        </pc:spChg>
        <pc:spChg chg="add del mod">
          <ac:chgData name="Manon Jacobs" userId="c0fc8085-659d-4745-8cd7-dd16f0f10c71" providerId="ADAL" clId="{35841D17-43F3-084B-9FA0-D9A3CB03C9E6}" dt="2022-03-24T15:24:13.822" v="30" actId="478"/>
          <ac:spMkLst>
            <pc:docMk/>
            <pc:sldMk cId="1280249057" sldId="270"/>
            <ac:spMk id="4" creationId="{DE027EFE-1636-4B40-A196-DB4D4A473522}"/>
          </ac:spMkLst>
        </pc:spChg>
        <pc:spChg chg="add del mod">
          <ac:chgData name="Manon Jacobs" userId="c0fc8085-659d-4745-8cd7-dd16f0f10c71" providerId="ADAL" clId="{35841D17-43F3-084B-9FA0-D9A3CB03C9E6}" dt="2022-03-24T15:27:32.552" v="33" actId="478"/>
          <ac:spMkLst>
            <pc:docMk/>
            <pc:sldMk cId="1280249057" sldId="270"/>
            <ac:spMk id="6" creationId="{CE3DDAFC-4AE1-C142-B5B2-2227626BCBF3}"/>
          </ac:spMkLst>
        </pc:spChg>
        <pc:spChg chg="add del">
          <ac:chgData name="Manon Jacobs" userId="c0fc8085-659d-4745-8cd7-dd16f0f10c71" providerId="ADAL" clId="{35841D17-43F3-084B-9FA0-D9A3CB03C9E6}" dt="2022-03-24T15:27:36.534" v="35" actId="478"/>
          <ac:spMkLst>
            <pc:docMk/>
            <pc:sldMk cId="1280249057" sldId="270"/>
            <ac:spMk id="8" creationId="{0549343C-F6E8-7F47-B723-440626631A62}"/>
          </ac:spMkLst>
        </pc:spChg>
        <pc:spChg chg="add mod">
          <ac:chgData name="Manon Jacobs" userId="c0fc8085-659d-4745-8cd7-dd16f0f10c71" providerId="ADAL" clId="{35841D17-43F3-084B-9FA0-D9A3CB03C9E6}" dt="2022-03-24T15:27:56.339" v="40" actId="1076"/>
          <ac:spMkLst>
            <pc:docMk/>
            <pc:sldMk cId="1280249057" sldId="270"/>
            <ac:spMk id="10" creationId="{D6B9CF74-1171-F348-B3D4-3622FE1DDC5E}"/>
          </ac:spMkLst>
        </pc:spChg>
      </pc:sldChg>
      <pc:sldChg chg="addSp delSp modSp mod">
        <pc:chgData name="Manon Jacobs" userId="c0fc8085-659d-4745-8cd7-dd16f0f10c71" providerId="ADAL" clId="{35841D17-43F3-084B-9FA0-D9A3CB03C9E6}" dt="2022-03-24T15:30:00.565" v="56" actId="123"/>
        <pc:sldMkLst>
          <pc:docMk/>
          <pc:sldMk cId="2442773960" sldId="271"/>
        </pc:sldMkLst>
        <pc:spChg chg="add mod">
          <ac:chgData name="Manon Jacobs" userId="c0fc8085-659d-4745-8cd7-dd16f0f10c71" providerId="ADAL" clId="{35841D17-43F3-084B-9FA0-D9A3CB03C9E6}" dt="2022-03-24T15:30:00.565" v="56" actId="123"/>
          <ac:spMkLst>
            <pc:docMk/>
            <pc:sldMk cId="2442773960" sldId="271"/>
            <ac:spMk id="4" creationId="{B73F80A9-2EAE-C044-B620-E16727DF0304}"/>
          </ac:spMkLst>
        </pc:spChg>
        <pc:spChg chg="del mod">
          <ac:chgData name="Manon Jacobs" userId="c0fc8085-659d-4745-8cd7-dd16f0f10c71" providerId="ADAL" clId="{35841D17-43F3-084B-9FA0-D9A3CB03C9E6}" dt="2022-03-24T15:28:21.504" v="42" actId="478"/>
          <ac:spMkLst>
            <pc:docMk/>
            <pc:sldMk cId="2442773960" sldId="271"/>
            <ac:spMk id="5" creationId="{8F3749B3-E400-AD4F-9ED1-BD6C60CC103B}"/>
          </ac:spMkLst>
        </pc:spChg>
      </pc:sldChg>
      <pc:sldChg chg="addSp delSp modSp mod">
        <pc:chgData name="Manon Jacobs" userId="c0fc8085-659d-4745-8cd7-dd16f0f10c71" providerId="ADAL" clId="{35841D17-43F3-084B-9FA0-D9A3CB03C9E6}" dt="2022-03-24T15:33:38.891" v="92" actId="20577"/>
        <pc:sldMkLst>
          <pc:docMk/>
          <pc:sldMk cId="1365469634" sldId="273"/>
        </pc:sldMkLst>
        <pc:spChg chg="del">
          <ac:chgData name="Manon Jacobs" userId="c0fc8085-659d-4745-8cd7-dd16f0f10c71" providerId="ADAL" clId="{35841D17-43F3-084B-9FA0-D9A3CB03C9E6}" dt="2022-03-24T15:30:41.481" v="57" actId="478"/>
          <ac:spMkLst>
            <pc:docMk/>
            <pc:sldMk cId="1365469634" sldId="273"/>
            <ac:spMk id="3" creationId="{633D8E26-F179-634A-B445-CE8DDA247A81}"/>
          </ac:spMkLst>
        </pc:spChg>
        <pc:spChg chg="add del mod">
          <ac:chgData name="Manon Jacobs" userId="c0fc8085-659d-4745-8cd7-dd16f0f10c71" providerId="ADAL" clId="{35841D17-43F3-084B-9FA0-D9A3CB03C9E6}" dt="2022-03-24T15:31:16.565" v="63" actId="478"/>
          <ac:spMkLst>
            <pc:docMk/>
            <pc:sldMk cId="1365469634" sldId="273"/>
            <ac:spMk id="4" creationId="{6974BA46-41B8-824B-AB91-B09936631D8E}"/>
          </ac:spMkLst>
        </pc:spChg>
        <pc:spChg chg="add mod">
          <ac:chgData name="Manon Jacobs" userId="c0fc8085-659d-4745-8cd7-dd16f0f10c71" providerId="ADAL" clId="{35841D17-43F3-084B-9FA0-D9A3CB03C9E6}" dt="2022-03-24T15:33:38.891" v="92" actId="20577"/>
          <ac:spMkLst>
            <pc:docMk/>
            <pc:sldMk cId="1365469634" sldId="273"/>
            <ac:spMk id="6" creationId="{7AAA68A2-C3AD-B74F-84C3-878B46AF7FD8}"/>
          </ac:spMkLst>
        </pc:spChg>
      </pc:sldChg>
      <pc:sldChg chg="addSp delSp modSp mod">
        <pc:chgData name="Manon Jacobs" userId="c0fc8085-659d-4745-8cd7-dd16f0f10c71" providerId="ADAL" clId="{35841D17-43F3-084B-9FA0-D9A3CB03C9E6}" dt="2022-03-24T15:46:09.066" v="145" actId="1076"/>
        <pc:sldMkLst>
          <pc:docMk/>
          <pc:sldMk cId="731594933" sldId="274"/>
        </pc:sldMkLst>
        <pc:spChg chg="del">
          <ac:chgData name="Manon Jacobs" userId="c0fc8085-659d-4745-8cd7-dd16f0f10c71" providerId="ADAL" clId="{35841D17-43F3-084B-9FA0-D9A3CB03C9E6}" dt="2022-03-24T15:45:36.643" v="136" actId="478"/>
          <ac:spMkLst>
            <pc:docMk/>
            <pc:sldMk cId="731594933" sldId="274"/>
            <ac:spMk id="3" creationId="{E22974C7-B45E-C645-B95F-D7025481CEAC}"/>
          </ac:spMkLst>
        </pc:spChg>
        <pc:spChg chg="add mod">
          <ac:chgData name="Manon Jacobs" userId="c0fc8085-659d-4745-8cd7-dd16f0f10c71" providerId="ADAL" clId="{35841D17-43F3-084B-9FA0-D9A3CB03C9E6}" dt="2022-03-24T15:46:09.066" v="145" actId="1076"/>
          <ac:spMkLst>
            <pc:docMk/>
            <pc:sldMk cId="731594933" sldId="274"/>
            <ac:spMk id="4" creationId="{D028E29D-3911-434F-BEE6-FC3A67686F19}"/>
          </ac:spMkLst>
        </pc:spChg>
      </pc:sldChg>
      <pc:sldChg chg="addSp delSp modSp mod">
        <pc:chgData name="Manon Jacobs" userId="c0fc8085-659d-4745-8cd7-dd16f0f10c71" providerId="ADAL" clId="{35841D17-43F3-084B-9FA0-D9A3CB03C9E6}" dt="2022-03-24T15:42:09.374" v="124" actId="403"/>
        <pc:sldMkLst>
          <pc:docMk/>
          <pc:sldMk cId="4222226003" sldId="275"/>
        </pc:sldMkLst>
        <pc:spChg chg="del">
          <ac:chgData name="Manon Jacobs" userId="c0fc8085-659d-4745-8cd7-dd16f0f10c71" providerId="ADAL" clId="{35841D17-43F3-084B-9FA0-D9A3CB03C9E6}" dt="2022-03-24T15:40:12.519" v="93" actId="478"/>
          <ac:spMkLst>
            <pc:docMk/>
            <pc:sldMk cId="4222226003" sldId="275"/>
            <ac:spMk id="4" creationId="{1083BE3B-84B6-BA42-8E87-28C32F49E773}"/>
          </ac:spMkLst>
        </pc:spChg>
        <pc:spChg chg="add mod">
          <ac:chgData name="Manon Jacobs" userId="c0fc8085-659d-4745-8cd7-dd16f0f10c71" providerId="ADAL" clId="{35841D17-43F3-084B-9FA0-D9A3CB03C9E6}" dt="2022-03-24T15:42:09.374" v="124" actId="403"/>
          <ac:spMkLst>
            <pc:docMk/>
            <pc:sldMk cId="4222226003" sldId="275"/>
            <ac:spMk id="5" creationId="{7AD3FA9C-AE1E-5642-8009-2C6DAE4679F3}"/>
          </ac:spMkLst>
        </pc:spChg>
      </pc:sldChg>
      <pc:sldChg chg="addSp delSp modSp mod">
        <pc:chgData name="Manon Jacobs" userId="c0fc8085-659d-4745-8cd7-dd16f0f10c71" providerId="ADAL" clId="{35841D17-43F3-084B-9FA0-D9A3CB03C9E6}" dt="2022-03-24T15:49:56.810" v="183" actId="20577"/>
        <pc:sldMkLst>
          <pc:docMk/>
          <pc:sldMk cId="4127949030" sldId="281"/>
        </pc:sldMkLst>
        <pc:spChg chg="del">
          <ac:chgData name="Manon Jacobs" userId="c0fc8085-659d-4745-8cd7-dd16f0f10c71" providerId="ADAL" clId="{35841D17-43F3-084B-9FA0-D9A3CB03C9E6}" dt="2022-03-24T15:49:16.980" v="156" actId="478"/>
          <ac:spMkLst>
            <pc:docMk/>
            <pc:sldMk cId="4127949030" sldId="281"/>
            <ac:spMk id="3" creationId="{349DA3BA-E002-2545-9655-B59469E416E8}"/>
          </ac:spMkLst>
        </pc:spChg>
        <pc:spChg chg="add mod">
          <ac:chgData name="Manon Jacobs" userId="c0fc8085-659d-4745-8cd7-dd16f0f10c71" providerId="ADAL" clId="{35841D17-43F3-084B-9FA0-D9A3CB03C9E6}" dt="2022-03-24T15:49:56.810" v="183" actId="20577"/>
          <ac:spMkLst>
            <pc:docMk/>
            <pc:sldMk cId="4127949030" sldId="281"/>
            <ac:spMk id="4" creationId="{CC760915-1061-564E-A7C2-00CDF7F0F151}"/>
          </ac:spMkLst>
        </pc:spChg>
      </pc:sldChg>
      <pc:sldChg chg="addSp delSp modSp mod">
        <pc:chgData name="Manon Jacobs" userId="c0fc8085-659d-4745-8cd7-dd16f0f10c71" providerId="ADAL" clId="{35841D17-43F3-084B-9FA0-D9A3CB03C9E6}" dt="2022-03-24T15:51:03.457" v="192" actId="1076"/>
        <pc:sldMkLst>
          <pc:docMk/>
          <pc:sldMk cId="1998950224" sldId="283"/>
        </pc:sldMkLst>
        <pc:spChg chg="del">
          <ac:chgData name="Manon Jacobs" userId="c0fc8085-659d-4745-8cd7-dd16f0f10c71" providerId="ADAL" clId="{35841D17-43F3-084B-9FA0-D9A3CB03C9E6}" dt="2022-03-24T15:50:33.772" v="184" actId="478"/>
          <ac:spMkLst>
            <pc:docMk/>
            <pc:sldMk cId="1998950224" sldId="283"/>
            <ac:spMk id="4" creationId="{C0207BB5-4913-9844-BFCF-FDD79D00E3E2}"/>
          </ac:spMkLst>
        </pc:spChg>
        <pc:spChg chg="add mod">
          <ac:chgData name="Manon Jacobs" userId="c0fc8085-659d-4745-8cd7-dd16f0f10c71" providerId="ADAL" clId="{35841D17-43F3-084B-9FA0-D9A3CB03C9E6}" dt="2022-03-24T15:51:03.457" v="192" actId="1076"/>
          <ac:spMkLst>
            <pc:docMk/>
            <pc:sldMk cId="1998950224" sldId="283"/>
            <ac:spMk id="5" creationId="{EF97C5B5-E95C-3440-B7D6-FD6D1E67254C}"/>
          </ac:spMkLst>
        </pc:spChg>
      </pc:sldChg>
      <pc:sldChg chg="addSp delSp modSp mod">
        <pc:chgData name="Manon Jacobs" userId="c0fc8085-659d-4745-8cd7-dd16f0f10c71" providerId="ADAL" clId="{35841D17-43F3-084B-9FA0-D9A3CB03C9E6}" dt="2022-03-24T15:51:49.839" v="201" actId="1076"/>
        <pc:sldMkLst>
          <pc:docMk/>
          <pc:sldMk cId="127502342" sldId="286"/>
        </pc:sldMkLst>
        <pc:spChg chg="del">
          <ac:chgData name="Manon Jacobs" userId="c0fc8085-659d-4745-8cd7-dd16f0f10c71" providerId="ADAL" clId="{35841D17-43F3-084B-9FA0-D9A3CB03C9E6}" dt="2022-03-24T15:51:28.337" v="193" actId="478"/>
          <ac:spMkLst>
            <pc:docMk/>
            <pc:sldMk cId="127502342" sldId="286"/>
            <ac:spMk id="4" creationId="{87856E08-1C8F-CF45-A013-6EEC529A70F7}"/>
          </ac:spMkLst>
        </pc:spChg>
        <pc:spChg chg="add mod">
          <ac:chgData name="Manon Jacobs" userId="c0fc8085-659d-4745-8cd7-dd16f0f10c71" providerId="ADAL" clId="{35841D17-43F3-084B-9FA0-D9A3CB03C9E6}" dt="2022-03-24T15:51:49.839" v="201" actId="1076"/>
          <ac:spMkLst>
            <pc:docMk/>
            <pc:sldMk cId="127502342" sldId="286"/>
            <ac:spMk id="5" creationId="{17DD42A7-4F53-8E45-BA6E-24B9743BABD8}"/>
          </ac:spMkLst>
        </pc:spChg>
      </pc:sldChg>
      <pc:sldChg chg="addSp delSp modSp mod">
        <pc:chgData name="Manon Jacobs" userId="c0fc8085-659d-4745-8cd7-dd16f0f10c71" providerId="ADAL" clId="{35841D17-43F3-084B-9FA0-D9A3CB03C9E6}" dt="2022-03-24T15:21:48.101" v="17" actId="1076"/>
        <pc:sldMkLst>
          <pc:docMk/>
          <pc:sldMk cId="559131828" sldId="288"/>
        </pc:sldMkLst>
        <pc:spChg chg="del">
          <ac:chgData name="Manon Jacobs" userId="c0fc8085-659d-4745-8cd7-dd16f0f10c71" providerId="ADAL" clId="{35841D17-43F3-084B-9FA0-D9A3CB03C9E6}" dt="2022-03-24T15:20:50.354" v="0" actId="478"/>
          <ac:spMkLst>
            <pc:docMk/>
            <pc:sldMk cId="559131828" sldId="288"/>
            <ac:spMk id="4" creationId="{ED752A4A-E844-5341-BDA9-DC01725BD478}"/>
          </ac:spMkLst>
        </pc:spChg>
        <pc:spChg chg="add del mod">
          <ac:chgData name="Manon Jacobs" userId="c0fc8085-659d-4745-8cd7-dd16f0f10c71" providerId="ADAL" clId="{35841D17-43F3-084B-9FA0-D9A3CB03C9E6}" dt="2022-03-24T15:21:36.947" v="14" actId="478"/>
          <ac:spMkLst>
            <pc:docMk/>
            <pc:sldMk cId="559131828" sldId="288"/>
            <ac:spMk id="5" creationId="{6C360C6D-DCE7-1542-A8DE-60C626CCAB7C}"/>
          </ac:spMkLst>
        </pc:spChg>
        <pc:spChg chg="add mod">
          <ac:chgData name="Manon Jacobs" userId="c0fc8085-659d-4745-8cd7-dd16f0f10c71" providerId="ADAL" clId="{35841D17-43F3-084B-9FA0-D9A3CB03C9E6}" dt="2022-03-24T15:21:48.101" v="17" actId="1076"/>
          <ac:spMkLst>
            <pc:docMk/>
            <pc:sldMk cId="559131828" sldId="288"/>
            <ac:spMk id="6" creationId="{A88B4B5F-90E5-6F45-AC01-5027C6447746}"/>
          </ac:spMkLst>
        </pc:spChg>
      </pc:sldChg>
      <pc:sldChg chg="addSp delSp modSp mod">
        <pc:chgData name="Manon Jacobs" userId="c0fc8085-659d-4745-8cd7-dd16f0f10c71" providerId="ADAL" clId="{35841D17-43F3-084B-9FA0-D9A3CB03C9E6}" dt="2022-03-24T15:29:56.369" v="55" actId="1076"/>
        <pc:sldMkLst>
          <pc:docMk/>
          <pc:sldMk cId="1722634839" sldId="289"/>
        </pc:sldMkLst>
        <pc:spChg chg="del mod">
          <ac:chgData name="Manon Jacobs" userId="c0fc8085-659d-4745-8cd7-dd16f0f10c71" providerId="ADAL" clId="{35841D17-43F3-084B-9FA0-D9A3CB03C9E6}" dt="2022-03-24T15:29:35.957" v="48" actId="478"/>
          <ac:spMkLst>
            <pc:docMk/>
            <pc:sldMk cId="1722634839" sldId="289"/>
            <ac:spMk id="3" creationId="{BC7A1142-C4B0-1949-8E52-C180DFCE3A01}"/>
          </ac:spMkLst>
        </pc:spChg>
        <pc:spChg chg="add mod">
          <ac:chgData name="Manon Jacobs" userId="c0fc8085-659d-4745-8cd7-dd16f0f10c71" providerId="ADAL" clId="{35841D17-43F3-084B-9FA0-D9A3CB03C9E6}" dt="2022-03-24T15:29:56.369" v="55" actId="1076"/>
          <ac:spMkLst>
            <pc:docMk/>
            <pc:sldMk cId="1722634839" sldId="289"/>
            <ac:spMk id="4" creationId="{609B3DB4-795E-C048-A86B-948F1810A453}"/>
          </ac:spMkLst>
        </pc:spChg>
      </pc:sldChg>
      <pc:sldChg chg="addSp delSp modSp mod">
        <pc:chgData name="Manon Jacobs" userId="c0fc8085-659d-4745-8cd7-dd16f0f10c71" providerId="ADAL" clId="{35841D17-43F3-084B-9FA0-D9A3CB03C9E6}" dt="2022-03-24T15:46:27.497" v="147" actId="113"/>
        <pc:sldMkLst>
          <pc:docMk/>
          <pc:sldMk cId="1948575810" sldId="290"/>
        </pc:sldMkLst>
        <pc:spChg chg="del">
          <ac:chgData name="Manon Jacobs" userId="c0fc8085-659d-4745-8cd7-dd16f0f10c71" providerId="ADAL" clId="{35841D17-43F3-084B-9FA0-D9A3CB03C9E6}" dt="2022-03-24T15:43:27.958" v="125" actId="478"/>
          <ac:spMkLst>
            <pc:docMk/>
            <pc:sldMk cId="1948575810" sldId="290"/>
            <ac:spMk id="3" creationId="{E96EFFA2-F034-5C4E-82C0-CDEAEC1C6989}"/>
          </ac:spMkLst>
        </pc:spChg>
        <pc:spChg chg="add mod">
          <ac:chgData name="Manon Jacobs" userId="c0fc8085-659d-4745-8cd7-dd16f0f10c71" providerId="ADAL" clId="{35841D17-43F3-084B-9FA0-D9A3CB03C9E6}" dt="2022-03-24T15:46:27.497" v="147" actId="113"/>
          <ac:spMkLst>
            <pc:docMk/>
            <pc:sldMk cId="1948575810" sldId="290"/>
            <ac:spMk id="4" creationId="{44DD49B0-4265-3B43-81C8-FE7208C6AFB6}"/>
          </ac:spMkLst>
        </pc:spChg>
      </pc:sldChg>
      <pc:sldChg chg="addSp delSp modSp mod">
        <pc:chgData name="Manon Jacobs" userId="c0fc8085-659d-4745-8cd7-dd16f0f10c71" providerId="ADAL" clId="{35841D17-43F3-084B-9FA0-D9A3CB03C9E6}" dt="2022-03-24T15:48:31.386" v="155" actId="1076"/>
        <pc:sldMkLst>
          <pc:docMk/>
          <pc:sldMk cId="3049693058" sldId="294"/>
        </pc:sldMkLst>
        <pc:spChg chg="del">
          <ac:chgData name="Manon Jacobs" userId="c0fc8085-659d-4745-8cd7-dd16f0f10c71" providerId="ADAL" clId="{35841D17-43F3-084B-9FA0-D9A3CB03C9E6}" dt="2022-03-24T15:48:08.676" v="148" actId="478"/>
          <ac:spMkLst>
            <pc:docMk/>
            <pc:sldMk cId="3049693058" sldId="294"/>
            <ac:spMk id="3" creationId="{8B92B816-5158-A148-B4D9-25EC86DEF110}"/>
          </ac:spMkLst>
        </pc:spChg>
        <pc:spChg chg="add mod">
          <ac:chgData name="Manon Jacobs" userId="c0fc8085-659d-4745-8cd7-dd16f0f10c71" providerId="ADAL" clId="{35841D17-43F3-084B-9FA0-D9A3CB03C9E6}" dt="2022-03-24T15:48:31.386" v="155" actId="1076"/>
          <ac:spMkLst>
            <pc:docMk/>
            <pc:sldMk cId="3049693058" sldId="294"/>
            <ac:spMk id="4" creationId="{2EF09016-B817-AF4D-9541-5896C5E2B7A1}"/>
          </ac:spMkLst>
        </pc:spChg>
      </pc:sldChg>
    </pc:docChg>
  </pc:docChgLst>
  <pc:docChgLst>
    <pc:chgData name="Manon Jacobs" userId="e77a2595f12ebb62" providerId="LiveId" clId="{E60549A3-9178-A844-91C2-B686C7646726}"/>
    <pc:docChg chg="undo redo custSel addSld delSld modSld">
      <pc:chgData name="Manon Jacobs" userId="e77a2595f12ebb62" providerId="LiveId" clId="{E60549A3-9178-A844-91C2-B686C7646726}" dt="2022-03-15T13:57:00.704" v="670" actId="1076"/>
      <pc:docMkLst>
        <pc:docMk/>
      </pc:docMkLst>
      <pc:sldChg chg="addSp delSp modSp mod">
        <pc:chgData name="Manon Jacobs" userId="e77a2595f12ebb62" providerId="LiveId" clId="{E60549A3-9178-A844-91C2-B686C7646726}" dt="2022-03-15T12:50:08.667" v="24" actId="1076"/>
        <pc:sldMkLst>
          <pc:docMk/>
          <pc:sldMk cId="2457834605" sldId="256"/>
        </pc:sldMkLst>
        <pc:spChg chg="add del mod">
          <ac:chgData name="Manon Jacobs" userId="e77a2595f12ebb62" providerId="LiveId" clId="{E60549A3-9178-A844-91C2-B686C7646726}" dt="2022-03-15T12:49:11.298" v="6" actId="478"/>
          <ac:spMkLst>
            <pc:docMk/>
            <pc:sldMk cId="2457834605" sldId="256"/>
            <ac:spMk id="2" creationId="{D68262DF-6A19-4140-8CF1-0797A5CC8C46}"/>
          </ac:spMkLst>
        </pc:spChg>
        <pc:spChg chg="add del mod">
          <ac:chgData name="Manon Jacobs" userId="e77a2595f12ebb62" providerId="LiveId" clId="{E60549A3-9178-A844-91C2-B686C7646726}" dt="2022-03-15T12:49:10.295" v="5" actId="478"/>
          <ac:spMkLst>
            <pc:docMk/>
            <pc:sldMk cId="2457834605" sldId="256"/>
            <ac:spMk id="6" creationId="{3EDB6815-BAA3-674B-83C6-8CD308A5F3B1}"/>
          </ac:spMkLst>
        </pc:spChg>
        <pc:picChg chg="add mod modCrop">
          <ac:chgData name="Manon Jacobs" userId="e77a2595f12ebb62" providerId="LiveId" clId="{E60549A3-9178-A844-91C2-B686C7646726}" dt="2022-03-15T12:49:58.928" v="21" actId="1076"/>
          <ac:picMkLst>
            <pc:docMk/>
            <pc:sldMk cId="2457834605" sldId="256"/>
            <ac:picMk id="7" creationId="{264B6667-AE87-104A-B255-824682FEC7E8}"/>
          </ac:picMkLst>
        </pc:picChg>
        <pc:picChg chg="add mod modCrop">
          <ac:chgData name="Manon Jacobs" userId="e77a2595f12ebb62" providerId="LiveId" clId="{E60549A3-9178-A844-91C2-B686C7646726}" dt="2022-03-15T12:50:08.667" v="24" actId="1076"/>
          <ac:picMkLst>
            <pc:docMk/>
            <pc:sldMk cId="2457834605" sldId="256"/>
            <ac:picMk id="8" creationId="{41B86C1D-163F-AC46-9A58-3BF79E54A49C}"/>
          </ac:picMkLst>
        </pc:picChg>
        <pc:picChg chg="mod modCrop">
          <ac:chgData name="Manon Jacobs" userId="e77a2595f12ebb62" providerId="LiveId" clId="{E60549A3-9178-A844-91C2-B686C7646726}" dt="2022-03-15T12:49:37.227" v="15" actId="732"/>
          <ac:picMkLst>
            <pc:docMk/>
            <pc:sldMk cId="2457834605" sldId="256"/>
            <ac:picMk id="13" creationId="{324A69D2-141F-6849-9845-662EFB723FC4}"/>
          </ac:picMkLst>
        </pc:picChg>
      </pc:sldChg>
      <pc:sldChg chg="addSp delSp modSp">
        <pc:chgData name="Manon Jacobs" userId="e77a2595f12ebb62" providerId="LiveId" clId="{E60549A3-9178-A844-91C2-B686C7646726}" dt="2022-03-15T12:51:25.234" v="37" actId="167"/>
        <pc:sldMkLst>
          <pc:docMk/>
          <pc:sldMk cId="1010241295" sldId="257"/>
        </pc:sldMkLst>
        <pc:picChg chg="add mod">
          <ac:chgData name="Manon Jacobs" userId="e77a2595f12ebb62" providerId="LiveId" clId="{E60549A3-9178-A844-91C2-B686C7646726}" dt="2022-03-15T12:51:25.234" v="37" actId="167"/>
          <ac:picMkLst>
            <pc:docMk/>
            <pc:sldMk cId="1010241295" sldId="257"/>
            <ac:picMk id="2" creationId="{7D8162DD-B378-854D-8969-1E152D9913B1}"/>
          </ac:picMkLst>
        </pc:picChg>
        <pc:picChg chg="add del mod">
          <ac:chgData name="Manon Jacobs" userId="e77a2595f12ebb62" providerId="LiveId" clId="{E60549A3-9178-A844-91C2-B686C7646726}" dt="2022-03-15T12:51:13.478" v="32" actId="478"/>
          <ac:picMkLst>
            <pc:docMk/>
            <pc:sldMk cId="1010241295" sldId="257"/>
            <ac:picMk id="1026" creationId="{0571D9C2-0A02-1948-BE5D-3943C240EF82}"/>
          </ac:picMkLst>
        </pc:picChg>
        <pc:picChg chg="del">
          <ac:chgData name="Manon Jacobs" userId="e77a2595f12ebb62" providerId="LiveId" clId="{E60549A3-9178-A844-91C2-B686C7646726}" dt="2022-03-15T12:50:39.283" v="26" actId="478"/>
          <ac:picMkLst>
            <pc:docMk/>
            <pc:sldMk cId="1010241295" sldId="257"/>
            <ac:picMk id="1028" creationId="{2DC54787-CFDF-554D-987B-785127F12E6D}"/>
          </ac:picMkLst>
        </pc:picChg>
      </pc:sldChg>
      <pc:sldChg chg="addSp delSp modSp mod">
        <pc:chgData name="Manon Jacobs" userId="e77a2595f12ebb62" providerId="LiveId" clId="{E60549A3-9178-A844-91C2-B686C7646726}" dt="2022-03-15T12:56:07.460" v="54" actId="1036"/>
        <pc:sldMkLst>
          <pc:docMk/>
          <pc:sldMk cId="1611889129" sldId="259"/>
        </pc:sldMkLst>
        <pc:spChg chg="del">
          <ac:chgData name="Manon Jacobs" userId="e77a2595f12ebb62" providerId="LiveId" clId="{E60549A3-9178-A844-91C2-B686C7646726}" dt="2022-03-15T12:52:37.688" v="43" actId="478"/>
          <ac:spMkLst>
            <pc:docMk/>
            <pc:sldMk cId="1611889129" sldId="259"/>
            <ac:spMk id="4" creationId="{D2A8899A-B3E2-6D4D-B08B-3F6B088F3390}"/>
          </ac:spMkLst>
        </pc:spChg>
        <pc:spChg chg="del">
          <ac:chgData name="Manon Jacobs" userId="e77a2595f12ebb62" providerId="LiveId" clId="{E60549A3-9178-A844-91C2-B686C7646726}" dt="2022-03-15T12:52:36.626" v="42" actId="478"/>
          <ac:spMkLst>
            <pc:docMk/>
            <pc:sldMk cId="1611889129" sldId="259"/>
            <ac:spMk id="5" creationId="{E36CBEA4-EB62-CF4B-8752-B3A0824F4263}"/>
          </ac:spMkLst>
        </pc:spChg>
        <pc:spChg chg="del">
          <ac:chgData name="Manon Jacobs" userId="e77a2595f12ebb62" providerId="LiveId" clId="{E60549A3-9178-A844-91C2-B686C7646726}" dt="2022-03-15T12:52:35.713" v="41" actId="478"/>
          <ac:spMkLst>
            <pc:docMk/>
            <pc:sldMk cId="1611889129" sldId="259"/>
            <ac:spMk id="6" creationId="{D8512920-45C3-E24B-B56A-EB4F4898B70B}"/>
          </ac:spMkLst>
        </pc:spChg>
        <pc:picChg chg="add mod">
          <ac:chgData name="Manon Jacobs" userId="e77a2595f12ebb62" providerId="LiveId" clId="{E60549A3-9178-A844-91C2-B686C7646726}" dt="2022-03-15T12:56:07.460" v="54" actId="1036"/>
          <ac:picMkLst>
            <pc:docMk/>
            <pc:sldMk cId="1611889129" sldId="259"/>
            <ac:picMk id="7" creationId="{5BF34B50-9DD8-F747-B682-93213A208B48}"/>
          </ac:picMkLst>
        </pc:picChg>
        <pc:picChg chg="del">
          <ac:chgData name="Manon Jacobs" userId="e77a2595f12ebb62" providerId="LiveId" clId="{E60549A3-9178-A844-91C2-B686C7646726}" dt="2022-03-15T12:52:32.436" v="40" actId="478"/>
          <ac:picMkLst>
            <pc:docMk/>
            <pc:sldMk cId="1611889129" sldId="259"/>
            <ac:picMk id="8" creationId="{E3CD37F3-4F2F-6E4E-B99B-6E1D63AA3A72}"/>
          </ac:picMkLst>
        </pc:picChg>
      </pc:sldChg>
      <pc:sldChg chg="addSp delSp modSp mod">
        <pc:chgData name="Manon Jacobs" userId="e77a2595f12ebb62" providerId="LiveId" clId="{E60549A3-9178-A844-91C2-B686C7646726}" dt="2022-03-15T13:02:40.016" v="112" actId="1076"/>
        <pc:sldMkLst>
          <pc:docMk/>
          <pc:sldMk cId="393121607" sldId="261"/>
        </pc:sldMkLst>
        <pc:picChg chg="del">
          <ac:chgData name="Manon Jacobs" userId="e77a2595f12ebb62" providerId="LiveId" clId="{E60549A3-9178-A844-91C2-B686C7646726}" dt="2022-03-15T12:55:40.487" v="48" actId="478"/>
          <ac:picMkLst>
            <pc:docMk/>
            <pc:sldMk cId="393121607" sldId="261"/>
            <ac:picMk id="3" creationId="{F0786E0D-599E-A245-B735-0C69F8F485AA}"/>
          </ac:picMkLst>
        </pc:picChg>
        <pc:picChg chg="mod">
          <ac:chgData name="Manon Jacobs" userId="e77a2595f12ebb62" providerId="LiveId" clId="{E60549A3-9178-A844-91C2-B686C7646726}" dt="2022-03-15T13:01:38.694" v="102" actId="1076"/>
          <ac:picMkLst>
            <pc:docMk/>
            <pc:sldMk cId="393121607" sldId="261"/>
            <ac:picMk id="4" creationId="{FF9CAD66-21DF-E442-9664-255A46CFE475}"/>
          </ac:picMkLst>
        </pc:picChg>
        <pc:picChg chg="mod">
          <ac:chgData name="Manon Jacobs" userId="e77a2595f12ebb62" providerId="LiveId" clId="{E60549A3-9178-A844-91C2-B686C7646726}" dt="2022-03-15T13:02:04.130" v="109" actId="1076"/>
          <ac:picMkLst>
            <pc:docMk/>
            <pc:sldMk cId="393121607" sldId="261"/>
            <ac:picMk id="5" creationId="{6FF5877C-B55F-DD44-B2D2-B8370DFF4EA0}"/>
          </ac:picMkLst>
        </pc:picChg>
        <pc:picChg chg="add mod">
          <ac:chgData name="Manon Jacobs" userId="e77a2595f12ebb62" providerId="LiveId" clId="{E60549A3-9178-A844-91C2-B686C7646726}" dt="2022-03-15T13:02:40.016" v="112" actId="1076"/>
          <ac:picMkLst>
            <pc:docMk/>
            <pc:sldMk cId="393121607" sldId="261"/>
            <ac:picMk id="9" creationId="{FE942E97-ED47-7644-96CD-2A0B3E724D50}"/>
          </ac:picMkLst>
        </pc:picChg>
        <pc:picChg chg="del mod">
          <ac:chgData name="Manon Jacobs" userId="e77a2595f12ebb62" providerId="LiveId" clId="{E60549A3-9178-A844-91C2-B686C7646726}" dt="2022-03-15T12:55:39.433" v="47" actId="478"/>
          <ac:picMkLst>
            <pc:docMk/>
            <pc:sldMk cId="393121607" sldId="261"/>
            <ac:picMk id="1026" creationId="{BD618199-D43C-CD42-B626-8E1E44D6DD16}"/>
          </ac:picMkLst>
        </pc:picChg>
        <pc:picChg chg="add mod">
          <ac:chgData name="Manon Jacobs" userId="e77a2595f12ebb62" providerId="LiveId" clId="{E60549A3-9178-A844-91C2-B686C7646726}" dt="2022-03-15T13:01:05.801" v="95" actId="1076"/>
          <ac:picMkLst>
            <pc:docMk/>
            <pc:sldMk cId="393121607" sldId="261"/>
            <ac:picMk id="2050" creationId="{276F5875-C8B8-E240-BD95-D9D8037D6880}"/>
          </ac:picMkLst>
        </pc:picChg>
        <pc:picChg chg="add del mod">
          <ac:chgData name="Manon Jacobs" userId="e77a2595f12ebb62" providerId="LiveId" clId="{E60549A3-9178-A844-91C2-B686C7646726}" dt="2022-03-15T12:57:39.513" v="63" actId="478"/>
          <ac:picMkLst>
            <pc:docMk/>
            <pc:sldMk cId="393121607" sldId="261"/>
            <ac:picMk id="2052" creationId="{E8E53C94-88DB-9942-945C-2AFA257DD212}"/>
          </ac:picMkLst>
        </pc:picChg>
        <pc:picChg chg="add del mod">
          <ac:chgData name="Manon Jacobs" userId="e77a2595f12ebb62" providerId="LiveId" clId="{E60549A3-9178-A844-91C2-B686C7646726}" dt="2022-03-15T13:00:59.274" v="92" actId="478"/>
          <ac:picMkLst>
            <pc:docMk/>
            <pc:sldMk cId="393121607" sldId="261"/>
            <ac:picMk id="2054" creationId="{7A727F39-BE4A-844E-A785-A7B71E0A6906}"/>
          </ac:picMkLst>
        </pc:picChg>
        <pc:picChg chg="add mod">
          <ac:chgData name="Manon Jacobs" userId="e77a2595f12ebb62" providerId="LiveId" clId="{E60549A3-9178-A844-91C2-B686C7646726}" dt="2022-03-15T13:02:34.767" v="110" actId="14100"/>
          <ac:picMkLst>
            <pc:docMk/>
            <pc:sldMk cId="393121607" sldId="261"/>
            <ac:picMk id="2056" creationId="{B5689A39-947A-354C-8946-20B9601B509C}"/>
          </ac:picMkLst>
        </pc:picChg>
      </pc:sldChg>
      <pc:sldChg chg="del">
        <pc:chgData name="Manon Jacobs" userId="e77a2595f12ebb62" providerId="LiveId" clId="{E60549A3-9178-A844-91C2-B686C7646726}" dt="2022-03-15T13:33:31.387" v="470" actId="2696"/>
        <pc:sldMkLst>
          <pc:docMk/>
          <pc:sldMk cId="475541364" sldId="262"/>
        </pc:sldMkLst>
      </pc:sldChg>
      <pc:sldChg chg="del">
        <pc:chgData name="Manon Jacobs" userId="e77a2595f12ebb62" providerId="LiveId" clId="{E60549A3-9178-A844-91C2-B686C7646726}" dt="2022-03-15T13:33:37.089" v="471" actId="2696"/>
        <pc:sldMkLst>
          <pc:docMk/>
          <pc:sldMk cId="125043877" sldId="263"/>
        </pc:sldMkLst>
      </pc:sldChg>
      <pc:sldChg chg="del">
        <pc:chgData name="Manon Jacobs" userId="e77a2595f12ebb62" providerId="LiveId" clId="{E60549A3-9178-A844-91C2-B686C7646726}" dt="2022-03-15T13:33:37.089" v="471" actId="2696"/>
        <pc:sldMkLst>
          <pc:docMk/>
          <pc:sldMk cId="3960356568" sldId="264"/>
        </pc:sldMkLst>
      </pc:sldChg>
      <pc:sldChg chg="del">
        <pc:chgData name="Manon Jacobs" userId="e77a2595f12ebb62" providerId="LiveId" clId="{E60549A3-9178-A844-91C2-B686C7646726}" dt="2022-03-15T13:33:37.089" v="471" actId="2696"/>
        <pc:sldMkLst>
          <pc:docMk/>
          <pc:sldMk cId="664030279" sldId="265"/>
        </pc:sldMkLst>
      </pc:sldChg>
      <pc:sldChg chg="del">
        <pc:chgData name="Manon Jacobs" userId="e77a2595f12ebb62" providerId="LiveId" clId="{E60549A3-9178-A844-91C2-B686C7646726}" dt="2022-03-15T13:33:37.089" v="471" actId="2696"/>
        <pc:sldMkLst>
          <pc:docMk/>
          <pc:sldMk cId="1333827925" sldId="266"/>
        </pc:sldMkLst>
      </pc:sldChg>
      <pc:sldChg chg="del">
        <pc:chgData name="Manon Jacobs" userId="e77a2595f12ebb62" providerId="LiveId" clId="{E60549A3-9178-A844-91C2-B686C7646726}" dt="2022-03-15T13:33:43.782" v="472" actId="2696"/>
        <pc:sldMkLst>
          <pc:docMk/>
          <pc:sldMk cId="1237547725" sldId="269"/>
        </pc:sldMkLst>
      </pc:sldChg>
      <pc:sldChg chg="addSp modSp new mod">
        <pc:chgData name="Manon Jacobs" userId="e77a2595f12ebb62" providerId="LiveId" clId="{E60549A3-9178-A844-91C2-B686C7646726}" dt="2022-03-15T13:53:53.986" v="631" actId="1076"/>
        <pc:sldMkLst>
          <pc:docMk/>
          <pc:sldMk cId="1280249057" sldId="270"/>
        </pc:sldMkLst>
        <pc:spChg chg="add mod">
          <ac:chgData name="Manon Jacobs" userId="e77a2595f12ebb62" providerId="LiveId" clId="{E60549A3-9178-A844-91C2-B686C7646726}" dt="2022-03-15T13:53:53.986" v="631" actId="1076"/>
          <ac:spMkLst>
            <pc:docMk/>
            <pc:sldMk cId="1280249057" sldId="270"/>
            <ac:spMk id="3" creationId="{031C6B52-2612-1E4A-97D4-3F22CE35E47A}"/>
          </ac:spMkLst>
        </pc:spChg>
      </pc:sldChg>
      <pc:sldChg chg="addSp delSp modSp new mod">
        <pc:chgData name="Manon Jacobs" userId="e77a2595f12ebb62" providerId="LiveId" clId="{E60549A3-9178-A844-91C2-B686C7646726}" dt="2022-03-15T13:54:03.266" v="633" actId="1076"/>
        <pc:sldMkLst>
          <pc:docMk/>
          <pc:sldMk cId="2442773960" sldId="271"/>
        </pc:sldMkLst>
        <pc:spChg chg="add del">
          <ac:chgData name="Manon Jacobs" userId="e77a2595f12ebb62" providerId="LiveId" clId="{E60549A3-9178-A844-91C2-B686C7646726}" dt="2022-03-15T13:42:03.978" v="527" actId="478"/>
          <ac:spMkLst>
            <pc:docMk/>
            <pc:sldMk cId="2442773960" sldId="271"/>
            <ac:spMk id="3" creationId="{ED0FDAE2-CB6D-834D-B996-8A538B3428FE}"/>
          </ac:spMkLst>
        </pc:spChg>
        <pc:spChg chg="add mod">
          <ac:chgData name="Manon Jacobs" userId="e77a2595f12ebb62" providerId="LiveId" clId="{E60549A3-9178-A844-91C2-B686C7646726}" dt="2022-03-15T13:54:03.266" v="633" actId="1076"/>
          <ac:spMkLst>
            <pc:docMk/>
            <pc:sldMk cId="2442773960" sldId="271"/>
            <ac:spMk id="5" creationId="{8F3749B3-E400-AD4F-9ED1-BD6C60CC103B}"/>
          </ac:spMkLst>
        </pc:spChg>
      </pc:sldChg>
      <pc:sldChg chg="new del">
        <pc:chgData name="Manon Jacobs" userId="e77a2595f12ebb62" providerId="LiveId" clId="{E60549A3-9178-A844-91C2-B686C7646726}" dt="2022-03-15T13:42:27.880" v="534" actId="2696"/>
        <pc:sldMkLst>
          <pc:docMk/>
          <pc:sldMk cId="3305886841" sldId="272"/>
        </pc:sldMkLst>
      </pc:sldChg>
      <pc:sldChg chg="addSp modSp new mod">
        <pc:chgData name="Manon Jacobs" userId="e77a2595f12ebb62" providerId="LiveId" clId="{E60549A3-9178-A844-91C2-B686C7646726}" dt="2022-03-15T13:54:34.399" v="640" actId="1076"/>
        <pc:sldMkLst>
          <pc:docMk/>
          <pc:sldMk cId="1365469634" sldId="273"/>
        </pc:sldMkLst>
        <pc:spChg chg="add mod">
          <ac:chgData name="Manon Jacobs" userId="e77a2595f12ebb62" providerId="LiveId" clId="{E60549A3-9178-A844-91C2-B686C7646726}" dt="2022-03-15T13:54:34.399" v="640" actId="1076"/>
          <ac:spMkLst>
            <pc:docMk/>
            <pc:sldMk cId="1365469634" sldId="273"/>
            <ac:spMk id="3" creationId="{633D8E26-F179-634A-B445-CE8DDA247A81}"/>
          </ac:spMkLst>
        </pc:spChg>
      </pc:sldChg>
      <pc:sldChg chg="addSp modSp new mod">
        <pc:chgData name="Manon Jacobs" userId="e77a2595f12ebb62" providerId="LiveId" clId="{E60549A3-9178-A844-91C2-B686C7646726}" dt="2022-03-15T13:54:45.574" v="642" actId="1076"/>
        <pc:sldMkLst>
          <pc:docMk/>
          <pc:sldMk cId="731594933" sldId="274"/>
        </pc:sldMkLst>
        <pc:spChg chg="add mod">
          <ac:chgData name="Manon Jacobs" userId="e77a2595f12ebb62" providerId="LiveId" clId="{E60549A3-9178-A844-91C2-B686C7646726}" dt="2022-03-15T13:54:45.574" v="642" actId="1076"/>
          <ac:spMkLst>
            <pc:docMk/>
            <pc:sldMk cId="731594933" sldId="274"/>
            <ac:spMk id="3" creationId="{E22974C7-B45E-C645-B95F-D7025481CEAC}"/>
          </ac:spMkLst>
        </pc:spChg>
      </pc:sldChg>
      <pc:sldChg chg="addSp modSp new mod">
        <pc:chgData name="Manon Jacobs" userId="e77a2595f12ebb62" providerId="LiveId" clId="{E60549A3-9178-A844-91C2-B686C7646726}" dt="2022-03-15T13:54:53.497" v="643" actId="255"/>
        <pc:sldMkLst>
          <pc:docMk/>
          <pc:sldMk cId="4222226003" sldId="275"/>
        </pc:sldMkLst>
        <pc:spChg chg="add mod">
          <ac:chgData name="Manon Jacobs" userId="e77a2595f12ebb62" providerId="LiveId" clId="{E60549A3-9178-A844-91C2-B686C7646726}" dt="2022-03-15T13:54:53.497" v="643" actId="255"/>
          <ac:spMkLst>
            <pc:docMk/>
            <pc:sldMk cId="4222226003" sldId="275"/>
            <ac:spMk id="3" creationId="{60E061A8-7179-CA4A-AFB7-5A30CB496105}"/>
          </ac:spMkLst>
        </pc:spChg>
      </pc:sldChg>
      <pc:sldChg chg="addSp modSp new mod">
        <pc:chgData name="Manon Jacobs" userId="e77a2595f12ebb62" providerId="LiveId" clId="{E60549A3-9178-A844-91C2-B686C7646726}" dt="2022-03-15T13:08:39.419" v="163" actId="1035"/>
        <pc:sldMkLst>
          <pc:docMk/>
          <pc:sldMk cId="1698526815" sldId="276"/>
        </pc:sldMkLst>
        <pc:picChg chg="add mod">
          <ac:chgData name="Manon Jacobs" userId="e77a2595f12ebb62" providerId="LiveId" clId="{E60549A3-9178-A844-91C2-B686C7646726}" dt="2022-03-15T13:08:39.419" v="163" actId="1035"/>
          <ac:picMkLst>
            <pc:docMk/>
            <pc:sldMk cId="1698526815" sldId="276"/>
            <ac:picMk id="4" creationId="{976D5462-67D6-9E4C-A941-BBB99A2A460A}"/>
          </ac:picMkLst>
        </pc:picChg>
        <pc:picChg chg="add mod">
          <ac:chgData name="Manon Jacobs" userId="e77a2595f12ebb62" providerId="LiveId" clId="{E60549A3-9178-A844-91C2-B686C7646726}" dt="2022-03-15T13:07:58.552" v="147" actId="1076"/>
          <ac:picMkLst>
            <pc:docMk/>
            <pc:sldMk cId="1698526815" sldId="276"/>
            <ac:picMk id="5" creationId="{E0E08636-D700-D748-9210-DF698FB7A21B}"/>
          </ac:picMkLst>
        </pc:picChg>
        <pc:picChg chg="add mod">
          <ac:chgData name="Manon Jacobs" userId="e77a2595f12ebb62" providerId="LiveId" clId="{E60549A3-9178-A844-91C2-B686C7646726}" dt="2022-03-15T13:08:34.218" v="158" actId="1076"/>
          <ac:picMkLst>
            <pc:docMk/>
            <pc:sldMk cId="1698526815" sldId="276"/>
            <ac:picMk id="6" creationId="{A7D29BC7-29F8-3449-8FB0-6B5D9B60ED16}"/>
          </ac:picMkLst>
        </pc:picChg>
        <pc:picChg chg="add mod">
          <ac:chgData name="Manon Jacobs" userId="e77a2595f12ebb62" providerId="LiveId" clId="{E60549A3-9178-A844-91C2-B686C7646726}" dt="2022-03-15T13:07:35.818" v="141" actId="14100"/>
          <ac:picMkLst>
            <pc:docMk/>
            <pc:sldMk cId="1698526815" sldId="276"/>
            <ac:picMk id="3074" creationId="{D12DFED5-32ED-D643-A961-BA4BC657FE7D}"/>
          </ac:picMkLst>
        </pc:picChg>
        <pc:picChg chg="add mod">
          <ac:chgData name="Manon Jacobs" userId="e77a2595f12ebb62" providerId="LiveId" clId="{E60549A3-9178-A844-91C2-B686C7646726}" dt="2022-03-15T13:07:40.555" v="143" actId="1076"/>
          <ac:picMkLst>
            <pc:docMk/>
            <pc:sldMk cId="1698526815" sldId="276"/>
            <ac:picMk id="3076" creationId="{2F878BDB-57EE-8A45-B8D5-38B6390F7229}"/>
          </ac:picMkLst>
        </pc:picChg>
      </pc:sldChg>
      <pc:sldChg chg="addSp modSp new mod">
        <pc:chgData name="Manon Jacobs" userId="e77a2595f12ebb62" providerId="LiveId" clId="{E60549A3-9178-A844-91C2-B686C7646726}" dt="2022-03-15T13:55:13.871" v="647" actId="1076"/>
        <pc:sldMkLst>
          <pc:docMk/>
          <pc:sldMk cId="1915036141" sldId="277"/>
        </pc:sldMkLst>
        <pc:spChg chg="add mod">
          <ac:chgData name="Manon Jacobs" userId="e77a2595f12ebb62" providerId="LiveId" clId="{E60549A3-9178-A844-91C2-B686C7646726}" dt="2022-03-15T13:55:13.871" v="647" actId="1076"/>
          <ac:spMkLst>
            <pc:docMk/>
            <pc:sldMk cId="1915036141" sldId="277"/>
            <ac:spMk id="3" creationId="{F38BBAD0-8309-3D48-B8B4-6437B9FAC8C2}"/>
          </ac:spMkLst>
        </pc:spChg>
      </pc:sldChg>
      <pc:sldChg chg="addSp delSp modSp new mod setBg">
        <pc:chgData name="Manon Jacobs" userId="e77a2595f12ebb62" providerId="LiveId" clId="{E60549A3-9178-A844-91C2-B686C7646726}" dt="2022-03-15T13:32:51.512" v="459" actId="21"/>
        <pc:sldMkLst>
          <pc:docMk/>
          <pc:sldMk cId="2315808194" sldId="278"/>
        </pc:sldMkLst>
        <pc:spChg chg="add del">
          <ac:chgData name="Manon Jacobs" userId="e77a2595f12ebb62" providerId="LiveId" clId="{E60549A3-9178-A844-91C2-B686C7646726}" dt="2022-03-15T13:12:30.738" v="168" actId="26606"/>
          <ac:spMkLst>
            <pc:docMk/>
            <pc:sldMk cId="2315808194" sldId="278"/>
            <ac:spMk id="71" creationId="{B670DBD5-770C-4383-9F54-5B86E86BD5BB}"/>
          </ac:spMkLst>
        </pc:spChg>
        <pc:picChg chg="add del mod">
          <ac:chgData name="Manon Jacobs" userId="e77a2595f12ebb62" providerId="LiveId" clId="{E60549A3-9178-A844-91C2-B686C7646726}" dt="2022-03-15T13:32:51.512" v="459" actId="21"/>
          <ac:picMkLst>
            <pc:docMk/>
            <pc:sldMk cId="2315808194" sldId="278"/>
            <ac:picMk id="5" creationId="{1F7C327F-B382-A746-BFED-B2E46E9A9802}"/>
          </ac:picMkLst>
        </pc:picChg>
        <pc:picChg chg="add del mod">
          <ac:chgData name="Manon Jacobs" userId="e77a2595f12ebb62" providerId="LiveId" clId="{E60549A3-9178-A844-91C2-B686C7646726}" dt="2022-03-15T13:32:51.512" v="459" actId="21"/>
          <ac:picMkLst>
            <pc:docMk/>
            <pc:sldMk cId="2315808194" sldId="278"/>
            <ac:picMk id="6" creationId="{22F759B9-15C7-4246-B626-764A63A7E4CF}"/>
          </ac:picMkLst>
        </pc:picChg>
        <pc:picChg chg="add del mod">
          <ac:chgData name="Manon Jacobs" userId="e77a2595f12ebb62" providerId="LiveId" clId="{E60549A3-9178-A844-91C2-B686C7646726}" dt="2022-03-15T13:32:51.512" v="459" actId="21"/>
          <ac:picMkLst>
            <pc:docMk/>
            <pc:sldMk cId="2315808194" sldId="278"/>
            <ac:picMk id="7" creationId="{CC0B27AE-9DDC-0F48-816B-22AE36761299}"/>
          </ac:picMkLst>
        </pc:picChg>
        <pc:picChg chg="add mod">
          <ac:chgData name="Manon Jacobs" userId="e77a2595f12ebb62" providerId="LiveId" clId="{E60549A3-9178-A844-91C2-B686C7646726}" dt="2022-03-15T13:15:28.884" v="197" actId="1076"/>
          <ac:picMkLst>
            <pc:docMk/>
            <pc:sldMk cId="2315808194" sldId="278"/>
            <ac:picMk id="5122" creationId="{8B95A294-CB74-CE45-BF47-403D01B35D49}"/>
          </ac:picMkLst>
        </pc:picChg>
        <pc:picChg chg="add mod">
          <ac:chgData name="Manon Jacobs" userId="e77a2595f12ebb62" providerId="LiveId" clId="{E60549A3-9178-A844-91C2-B686C7646726}" dt="2022-03-15T13:15:43.348" v="202" actId="1440"/>
          <ac:picMkLst>
            <pc:docMk/>
            <pc:sldMk cId="2315808194" sldId="278"/>
            <ac:picMk id="5124" creationId="{A85377F7-A01A-5641-A587-F030320BD4E3}"/>
          </ac:picMkLst>
        </pc:picChg>
      </pc:sldChg>
      <pc:sldChg chg="addSp modSp new mod">
        <pc:chgData name="Manon Jacobs" userId="e77a2595f12ebb62" providerId="LiveId" clId="{E60549A3-9178-A844-91C2-B686C7646726}" dt="2022-03-15T13:57:00.704" v="670" actId="1076"/>
        <pc:sldMkLst>
          <pc:docMk/>
          <pc:sldMk cId="1178551823" sldId="279"/>
        </pc:sldMkLst>
        <pc:spChg chg="add mod">
          <ac:chgData name="Manon Jacobs" userId="e77a2595f12ebb62" providerId="LiveId" clId="{E60549A3-9178-A844-91C2-B686C7646726}" dt="2022-03-15T13:55:20.975" v="648" actId="255"/>
          <ac:spMkLst>
            <pc:docMk/>
            <pc:sldMk cId="1178551823" sldId="279"/>
            <ac:spMk id="3" creationId="{C6F6CBC0-01EC-2648-845F-5E1D22C6124C}"/>
          </ac:spMkLst>
        </pc:spChg>
        <pc:spChg chg="add mod">
          <ac:chgData name="Manon Jacobs" userId="e77a2595f12ebb62" providerId="LiveId" clId="{E60549A3-9178-A844-91C2-B686C7646726}" dt="2022-03-15T13:56:31.926" v="663"/>
          <ac:spMkLst>
            <pc:docMk/>
            <pc:sldMk cId="1178551823" sldId="279"/>
            <ac:spMk id="4" creationId="{B1927438-D42F-954C-88E9-08590590C758}"/>
          </ac:spMkLst>
        </pc:spChg>
        <pc:spChg chg="add mod">
          <ac:chgData name="Manon Jacobs" userId="e77a2595f12ebb62" providerId="LiveId" clId="{E60549A3-9178-A844-91C2-B686C7646726}" dt="2022-03-15T13:57:00.704" v="670" actId="1076"/>
          <ac:spMkLst>
            <pc:docMk/>
            <pc:sldMk cId="1178551823" sldId="279"/>
            <ac:spMk id="6" creationId="{529B384D-C196-E242-848F-85F7706E92CD}"/>
          </ac:spMkLst>
        </pc:spChg>
      </pc:sldChg>
      <pc:sldChg chg="addSp modSp new mod">
        <pc:chgData name="Manon Jacobs" userId="e77a2595f12ebb62" providerId="LiveId" clId="{E60549A3-9178-A844-91C2-B686C7646726}" dt="2022-03-15T13:05:24.200" v="134" actId="1076"/>
        <pc:sldMkLst>
          <pc:docMk/>
          <pc:sldMk cId="476848571" sldId="280"/>
        </pc:sldMkLst>
        <pc:picChg chg="add mod">
          <ac:chgData name="Manon Jacobs" userId="e77a2595f12ebb62" providerId="LiveId" clId="{E60549A3-9178-A844-91C2-B686C7646726}" dt="2022-03-15T13:05:24.200" v="134" actId="1076"/>
          <ac:picMkLst>
            <pc:docMk/>
            <pc:sldMk cId="476848571" sldId="280"/>
            <ac:picMk id="3" creationId="{1C4B171F-0D83-BB44-9C54-1674C4D7E1E7}"/>
          </ac:picMkLst>
        </pc:picChg>
        <pc:picChg chg="add mod">
          <ac:chgData name="Manon Jacobs" userId="e77a2595f12ebb62" providerId="LiveId" clId="{E60549A3-9178-A844-91C2-B686C7646726}" dt="2022-03-15T13:05:12.763" v="129" actId="1076"/>
          <ac:picMkLst>
            <pc:docMk/>
            <pc:sldMk cId="476848571" sldId="280"/>
            <ac:picMk id="4" creationId="{581A3482-11A3-E741-B757-D77CB28C9071}"/>
          </ac:picMkLst>
        </pc:picChg>
        <pc:picChg chg="add mod">
          <ac:chgData name="Manon Jacobs" userId="e77a2595f12ebb62" providerId="LiveId" clId="{E60549A3-9178-A844-91C2-B686C7646726}" dt="2022-03-15T13:05:19.488" v="132" actId="1076"/>
          <ac:picMkLst>
            <pc:docMk/>
            <pc:sldMk cId="476848571" sldId="280"/>
            <ac:picMk id="5" creationId="{EA057904-CF7B-C843-ABF7-95D0889DF684}"/>
          </ac:picMkLst>
        </pc:picChg>
        <pc:picChg chg="add mod">
          <ac:chgData name="Manon Jacobs" userId="e77a2595f12ebb62" providerId="LiveId" clId="{E60549A3-9178-A844-91C2-B686C7646726}" dt="2022-03-15T13:04:58.164" v="127" actId="1076"/>
          <ac:picMkLst>
            <pc:docMk/>
            <pc:sldMk cId="476848571" sldId="280"/>
            <ac:picMk id="4098" creationId="{03834398-527A-FF42-B864-B6E6F0CE1A03}"/>
          </ac:picMkLst>
        </pc:picChg>
      </pc:sldChg>
      <pc:sldChg chg="addSp modSp new mod">
        <pc:chgData name="Manon Jacobs" userId="e77a2595f12ebb62" providerId="LiveId" clId="{E60549A3-9178-A844-91C2-B686C7646726}" dt="2022-03-15T13:55:04.824" v="645" actId="1076"/>
        <pc:sldMkLst>
          <pc:docMk/>
          <pc:sldMk cId="4127949030" sldId="281"/>
        </pc:sldMkLst>
        <pc:spChg chg="add mod">
          <ac:chgData name="Manon Jacobs" userId="e77a2595f12ebb62" providerId="LiveId" clId="{E60549A3-9178-A844-91C2-B686C7646726}" dt="2022-03-15T13:55:04.824" v="645" actId="1076"/>
          <ac:spMkLst>
            <pc:docMk/>
            <pc:sldMk cId="4127949030" sldId="281"/>
            <ac:spMk id="3" creationId="{349DA3BA-E002-2545-9655-B59469E416E8}"/>
          </ac:spMkLst>
        </pc:spChg>
      </pc:sldChg>
      <pc:sldChg chg="addSp delSp modSp new mod">
        <pc:chgData name="Manon Jacobs" userId="e77a2595f12ebb62" providerId="LiveId" clId="{E60549A3-9178-A844-91C2-B686C7646726}" dt="2022-03-15T13:28:01.955" v="384" actId="688"/>
        <pc:sldMkLst>
          <pc:docMk/>
          <pc:sldMk cId="1759801040" sldId="282"/>
        </pc:sldMkLst>
        <pc:spChg chg="add mod">
          <ac:chgData name="Manon Jacobs" userId="e77a2595f12ebb62" providerId="LiveId" clId="{E60549A3-9178-A844-91C2-B686C7646726}" dt="2022-03-15T13:22:20.607" v="280" actId="1038"/>
          <ac:spMkLst>
            <pc:docMk/>
            <pc:sldMk cId="1759801040" sldId="282"/>
            <ac:spMk id="2" creationId="{EB6F74F1-0F3E-624C-98C6-9D7E65F32819}"/>
          </ac:spMkLst>
        </pc:spChg>
        <pc:picChg chg="add del mod">
          <ac:chgData name="Manon Jacobs" userId="e77a2595f12ebb62" providerId="LiveId" clId="{E60549A3-9178-A844-91C2-B686C7646726}" dt="2022-03-15T13:27:58.896" v="377"/>
          <ac:picMkLst>
            <pc:docMk/>
            <pc:sldMk cId="1759801040" sldId="282"/>
            <ac:picMk id="12" creationId="{E1727651-362A-164C-97A6-F62A3B46EB74}"/>
          </ac:picMkLst>
        </pc:picChg>
        <pc:picChg chg="add del mod">
          <ac:chgData name="Manon Jacobs" userId="e77a2595f12ebb62" providerId="LiveId" clId="{E60549A3-9178-A844-91C2-B686C7646726}" dt="2022-03-15T13:27:46.792" v="361"/>
          <ac:picMkLst>
            <pc:docMk/>
            <pc:sldMk cId="1759801040" sldId="282"/>
            <ac:picMk id="14" creationId="{7133D52B-9C4E-A941-8CC8-32551C3E1DD0}"/>
          </ac:picMkLst>
        </pc:picChg>
        <pc:picChg chg="add del mod">
          <ac:chgData name="Manon Jacobs" userId="e77a2595f12ebb62" providerId="LiveId" clId="{E60549A3-9178-A844-91C2-B686C7646726}" dt="2022-03-15T13:23:58.501" v="290" actId="478"/>
          <ac:picMkLst>
            <pc:docMk/>
            <pc:sldMk cId="1759801040" sldId="282"/>
            <ac:picMk id="6146" creationId="{B69F21BE-03D3-404F-94B2-82FE50C2F306}"/>
          </ac:picMkLst>
        </pc:picChg>
        <pc:picChg chg="add del mod">
          <ac:chgData name="Manon Jacobs" userId="e77a2595f12ebb62" providerId="LiveId" clId="{E60549A3-9178-A844-91C2-B686C7646726}" dt="2022-03-15T13:19:27.563" v="225" actId="478"/>
          <ac:picMkLst>
            <pc:docMk/>
            <pc:sldMk cId="1759801040" sldId="282"/>
            <ac:picMk id="6148" creationId="{07C14403-5219-0649-AFA8-2FAB93FBE219}"/>
          </ac:picMkLst>
        </pc:picChg>
        <pc:picChg chg="add mod">
          <ac:chgData name="Manon Jacobs" userId="e77a2595f12ebb62" providerId="LiveId" clId="{E60549A3-9178-A844-91C2-B686C7646726}" dt="2022-03-15T13:27:57.789" v="370" actId="1076"/>
          <ac:picMkLst>
            <pc:docMk/>
            <pc:sldMk cId="1759801040" sldId="282"/>
            <ac:picMk id="6150" creationId="{D50546C1-9C99-B74B-8408-02E6AC0E7181}"/>
          </ac:picMkLst>
        </pc:picChg>
        <pc:picChg chg="add del mod">
          <ac:chgData name="Manon Jacobs" userId="e77a2595f12ebb62" providerId="LiveId" clId="{E60549A3-9178-A844-91C2-B686C7646726}" dt="2022-03-15T13:27:58.726" v="375" actId="478"/>
          <ac:picMkLst>
            <pc:docMk/>
            <pc:sldMk cId="1759801040" sldId="282"/>
            <ac:picMk id="6152" creationId="{BE3CC0B9-E8D9-1946-92DF-323F75C931BD}"/>
          </ac:picMkLst>
        </pc:picChg>
        <pc:picChg chg="add del mod">
          <ac:chgData name="Manon Jacobs" userId="e77a2595f12ebb62" providerId="LiveId" clId="{E60549A3-9178-A844-91C2-B686C7646726}" dt="2022-03-15T13:27:58.802" v="376" actId="478"/>
          <ac:picMkLst>
            <pc:docMk/>
            <pc:sldMk cId="1759801040" sldId="282"/>
            <ac:picMk id="6154" creationId="{B6B4126C-350F-1546-B272-0EE4FF617D0D}"/>
          </ac:picMkLst>
        </pc:picChg>
        <pc:picChg chg="add mod">
          <ac:chgData name="Manon Jacobs" userId="e77a2595f12ebb62" providerId="LiveId" clId="{E60549A3-9178-A844-91C2-B686C7646726}" dt="2022-03-15T13:27:57.845" v="371" actId="1076"/>
          <ac:picMkLst>
            <pc:docMk/>
            <pc:sldMk cId="1759801040" sldId="282"/>
            <ac:picMk id="6156" creationId="{D07D7E86-1942-674D-A6E3-1CC2AD75C00F}"/>
          </ac:picMkLst>
        </pc:picChg>
        <pc:picChg chg="add del mod">
          <ac:chgData name="Manon Jacobs" userId="e77a2595f12ebb62" providerId="LiveId" clId="{E60549A3-9178-A844-91C2-B686C7646726}" dt="2022-03-15T13:24:32.721" v="296" actId="478"/>
          <ac:picMkLst>
            <pc:docMk/>
            <pc:sldMk cId="1759801040" sldId="282"/>
            <ac:picMk id="6158" creationId="{9A647E83-C05E-F948-8A22-A0254E1291F2}"/>
          </ac:picMkLst>
        </pc:picChg>
        <pc:picChg chg="add del mod">
          <ac:chgData name="Manon Jacobs" userId="e77a2595f12ebb62" providerId="LiveId" clId="{E60549A3-9178-A844-91C2-B686C7646726}" dt="2022-03-15T13:27:59.635" v="380" actId="1076"/>
          <ac:picMkLst>
            <pc:docMk/>
            <pc:sldMk cId="1759801040" sldId="282"/>
            <ac:picMk id="6160" creationId="{57890F39-CCA8-1546-B02C-BC019FE403CD}"/>
          </ac:picMkLst>
        </pc:picChg>
        <pc:picChg chg="add del mod">
          <ac:chgData name="Manon Jacobs" userId="e77a2595f12ebb62" providerId="LiveId" clId="{E60549A3-9178-A844-91C2-B686C7646726}" dt="2022-03-15T13:28:01.955" v="384" actId="688"/>
          <ac:picMkLst>
            <pc:docMk/>
            <pc:sldMk cId="1759801040" sldId="282"/>
            <ac:picMk id="6162" creationId="{9A12EA6F-B15D-F24A-A947-7D9B3AF8ED44}"/>
          </ac:picMkLst>
        </pc:picChg>
        <pc:picChg chg="add del mod">
          <ac:chgData name="Manon Jacobs" userId="e77a2595f12ebb62" providerId="LiveId" clId="{E60549A3-9178-A844-91C2-B686C7646726}" dt="2022-03-15T13:27:57.145" v="367"/>
          <ac:picMkLst>
            <pc:docMk/>
            <pc:sldMk cId="1759801040" sldId="282"/>
            <ac:picMk id="6164" creationId="{628073E1-4DA6-9D44-BE09-5F05327085EE}"/>
          </ac:picMkLst>
        </pc:picChg>
      </pc:sldChg>
      <pc:sldChg chg="addSp modSp new mod">
        <pc:chgData name="Manon Jacobs" userId="e77a2595f12ebb62" providerId="LiveId" clId="{E60549A3-9178-A844-91C2-B686C7646726}" dt="2022-03-15T13:55:34.685" v="652" actId="20577"/>
        <pc:sldMkLst>
          <pc:docMk/>
          <pc:sldMk cId="1998950224" sldId="283"/>
        </pc:sldMkLst>
        <pc:spChg chg="add mod">
          <ac:chgData name="Manon Jacobs" userId="e77a2595f12ebb62" providerId="LiveId" clId="{E60549A3-9178-A844-91C2-B686C7646726}" dt="2022-03-15T13:55:34.685" v="652" actId="20577"/>
          <ac:spMkLst>
            <pc:docMk/>
            <pc:sldMk cId="1998950224" sldId="283"/>
            <ac:spMk id="3" creationId="{F912A2F9-FB27-2A40-B170-17B9B0335406}"/>
          </ac:spMkLst>
        </pc:spChg>
      </pc:sldChg>
      <pc:sldChg chg="addSp delSp modSp new add del">
        <pc:chgData name="Manon Jacobs" userId="e77a2595f12ebb62" providerId="LiveId" clId="{E60549A3-9178-A844-91C2-B686C7646726}" dt="2022-03-15T13:27:59.599" v="379" actId="680"/>
        <pc:sldMkLst>
          <pc:docMk/>
          <pc:sldMk cId="868615971" sldId="284"/>
        </pc:sldMkLst>
        <pc:picChg chg="add del mod">
          <ac:chgData name="Manon Jacobs" userId="e77a2595f12ebb62" providerId="LiveId" clId="{E60549A3-9178-A844-91C2-B686C7646726}" dt="2022-03-15T13:27:59.558" v="378"/>
          <ac:picMkLst>
            <pc:docMk/>
            <pc:sldMk cId="868615971" sldId="284"/>
            <ac:picMk id="2" creationId="{931ABAFB-E8F6-334E-8964-71E98DC27DF7}"/>
          </ac:picMkLst>
        </pc:picChg>
        <pc:picChg chg="add del mod">
          <ac:chgData name="Manon Jacobs" userId="e77a2595f12ebb62" providerId="LiveId" clId="{E60549A3-9178-A844-91C2-B686C7646726}" dt="2022-03-15T13:27:59.558" v="378"/>
          <ac:picMkLst>
            <pc:docMk/>
            <pc:sldMk cId="868615971" sldId="284"/>
            <ac:picMk id="3" creationId="{EAA9D573-96D1-D74F-B9A8-0CB41B283CA7}"/>
          </ac:picMkLst>
        </pc:picChg>
      </pc:sldChg>
      <pc:sldChg chg="new del">
        <pc:chgData name="Manon Jacobs" userId="e77a2595f12ebb62" providerId="LiveId" clId="{E60549A3-9178-A844-91C2-B686C7646726}" dt="2022-03-15T13:28:11.256" v="387" actId="2696"/>
        <pc:sldMkLst>
          <pc:docMk/>
          <pc:sldMk cId="2188469407" sldId="284"/>
        </pc:sldMkLst>
      </pc:sldChg>
      <pc:sldChg chg="addSp delSp modSp add mod setBg">
        <pc:chgData name="Manon Jacobs" userId="e77a2595f12ebb62" providerId="LiveId" clId="{E60549A3-9178-A844-91C2-B686C7646726}" dt="2022-03-15T13:33:18.915" v="469" actId="1076"/>
        <pc:sldMkLst>
          <pc:docMk/>
          <pc:sldMk cId="3489473077" sldId="285"/>
        </pc:sldMkLst>
        <pc:spChg chg="add">
          <ac:chgData name="Manon Jacobs" userId="e77a2595f12ebb62" providerId="LiveId" clId="{E60549A3-9178-A844-91C2-B686C7646726}" dt="2022-03-15T13:29:58.553" v="411" actId="26606"/>
          <ac:spMkLst>
            <pc:docMk/>
            <pc:sldMk cId="3489473077" sldId="285"/>
            <ac:spMk id="71" creationId="{E6F01E9F-6B0E-4CF9-87AF-27ECD8D4602A}"/>
          </ac:spMkLst>
        </pc:spChg>
        <pc:picChg chg="add mod ord">
          <ac:chgData name="Manon Jacobs" userId="e77a2595f12ebb62" providerId="LiveId" clId="{E60549A3-9178-A844-91C2-B686C7646726}" dt="2022-03-15T13:29:58.553" v="411" actId="26606"/>
          <ac:picMkLst>
            <pc:docMk/>
            <pc:sldMk cId="3489473077" sldId="285"/>
            <ac:picMk id="3" creationId="{E13F2C11-67A4-A040-9707-0BB0A0DCB63A}"/>
          </ac:picMkLst>
        </pc:picChg>
        <pc:picChg chg="add mod ord">
          <ac:chgData name="Manon Jacobs" userId="e77a2595f12ebb62" providerId="LiveId" clId="{E60549A3-9178-A844-91C2-B686C7646726}" dt="2022-03-15T13:31:57.897" v="440" actId="1076"/>
          <ac:picMkLst>
            <pc:docMk/>
            <pc:sldMk cId="3489473077" sldId="285"/>
            <ac:picMk id="4" creationId="{4F0013C3-8B54-F247-BCEF-E1AF11F8939A}"/>
          </ac:picMkLst>
        </pc:picChg>
        <pc:picChg chg="add mod">
          <ac:chgData name="Manon Jacobs" userId="e77a2595f12ebb62" providerId="LiveId" clId="{E60549A3-9178-A844-91C2-B686C7646726}" dt="2022-03-15T13:29:58.553" v="411" actId="26606"/>
          <ac:picMkLst>
            <pc:docMk/>
            <pc:sldMk cId="3489473077" sldId="285"/>
            <ac:picMk id="5" creationId="{EEB2E3AB-7FE7-5E49-BCA4-9AE91715C561}"/>
          </ac:picMkLst>
        </pc:picChg>
        <pc:picChg chg="add mod">
          <ac:chgData name="Manon Jacobs" userId="e77a2595f12ebb62" providerId="LiveId" clId="{E60549A3-9178-A844-91C2-B686C7646726}" dt="2022-03-15T13:33:18.915" v="469" actId="1076"/>
          <ac:picMkLst>
            <pc:docMk/>
            <pc:sldMk cId="3489473077" sldId="285"/>
            <ac:picMk id="6" creationId="{FE8F6B36-DDF1-1A4F-A652-2C81C16FEB6C}"/>
          </ac:picMkLst>
        </pc:picChg>
        <pc:picChg chg="add del mod">
          <ac:chgData name="Manon Jacobs" userId="e77a2595f12ebb62" providerId="LiveId" clId="{E60549A3-9178-A844-91C2-B686C7646726}" dt="2022-03-15T13:31:32.996" v="433" actId="478"/>
          <ac:picMkLst>
            <pc:docMk/>
            <pc:sldMk cId="3489473077" sldId="285"/>
            <ac:picMk id="7" creationId="{34C41DA0-9A35-E94B-A8EA-7C93C480216C}"/>
          </ac:picMkLst>
        </pc:picChg>
        <pc:picChg chg="add mod">
          <ac:chgData name="Manon Jacobs" userId="e77a2595f12ebb62" providerId="LiveId" clId="{E60549A3-9178-A844-91C2-B686C7646726}" dt="2022-03-15T13:33:18.915" v="469" actId="1076"/>
          <ac:picMkLst>
            <pc:docMk/>
            <pc:sldMk cId="3489473077" sldId="285"/>
            <ac:picMk id="9" creationId="{22E32260-CF88-814F-9922-77F47372BABA}"/>
          </ac:picMkLst>
        </pc:picChg>
        <pc:picChg chg="add mod">
          <ac:chgData name="Manon Jacobs" userId="e77a2595f12ebb62" providerId="LiveId" clId="{E60549A3-9178-A844-91C2-B686C7646726}" dt="2022-03-15T13:33:14.771" v="468" actId="14100"/>
          <ac:picMkLst>
            <pc:docMk/>
            <pc:sldMk cId="3489473077" sldId="285"/>
            <ac:picMk id="10" creationId="{43C997CD-B1FE-F34E-9688-59ED8C11BAAD}"/>
          </ac:picMkLst>
        </pc:picChg>
        <pc:picChg chg="add mod">
          <ac:chgData name="Manon Jacobs" userId="e77a2595f12ebb62" providerId="LiveId" clId="{E60549A3-9178-A844-91C2-B686C7646726}" dt="2022-03-15T13:33:01.640" v="463" actId="1076"/>
          <ac:picMkLst>
            <pc:docMk/>
            <pc:sldMk cId="3489473077" sldId="285"/>
            <ac:picMk id="11" creationId="{1150EE74-2AD2-6048-B35D-CFDDB436EA54}"/>
          </ac:picMkLst>
        </pc:picChg>
        <pc:picChg chg="add mod">
          <ac:chgData name="Manon Jacobs" userId="e77a2595f12ebb62" providerId="LiveId" clId="{E60549A3-9178-A844-91C2-B686C7646726}" dt="2022-03-15T13:33:11.859" v="467" actId="1076"/>
          <ac:picMkLst>
            <pc:docMk/>
            <pc:sldMk cId="3489473077" sldId="285"/>
            <ac:picMk id="12" creationId="{57199B4A-731F-9A47-AE3A-73D1D3A21C3B}"/>
          </ac:picMkLst>
        </pc:picChg>
        <pc:picChg chg="add mod ord">
          <ac:chgData name="Manon Jacobs" userId="e77a2595f12ebb62" providerId="LiveId" clId="{E60549A3-9178-A844-91C2-B686C7646726}" dt="2022-03-15T13:32:02.281" v="442" actId="1076"/>
          <ac:picMkLst>
            <pc:docMk/>
            <pc:sldMk cId="3489473077" sldId="285"/>
            <ac:picMk id="8194" creationId="{637A6894-90D5-B446-8DB8-99F44D4C163A}"/>
          </ac:picMkLst>
        </pc:picChg>
      </pc:sldChg>
      <pc:sldChg chg="addSp modSp new mod">
        <pc:chgData name="Manon Jacobs" userId="e77a2595f12ebb62" providerId="LiveId" clId="{E60549A3-9178-A844-91C2-B686C7646726}" dt="2022-03-15T13:55:44.252" v="656" actId="1035"/>
        <pc:sldMkLst>
          <pc:docMk/>
          <pc:sldMk cId="127502342" sldId="286"/>
        </pc:sldMkLst>
        <pc:spChg chg="add mod">
          <ac:chgData name="Manon Jacobs" userId="e77a2595f12ebb62" providerId="LiveId" clId="{E60549A3-9178-A844-91C2-B686C7646726}" dt="2022-03-15T13:55:44.252" v="656" actId="1035"/>
          <ac:spMkLst>
            <pc:docMk/>
            <pc:sldMk cId="127502342" sldId="286"/>
            <ac:spMk id="3" creationId="{C37238EB-C8D3-5F4E-84A9-C545F6D8220B}"/>
          </ac:spMkLst>
        </pc:spChg>
      </pc:sldChg>
      <pc:sldChg chg="add">
        <pc:chgData name="Manon Jacobs" userId="e77a2595f12ebb62" providerId="LiveId" clId="{E60549A3-9178-A844-91C2-B686C7646726}" dt="2022-03-15T13:33:47.093" v="474"/>
        <pc:sldMkLst>
          <pc:docMk/>
          <pc:sldMk cId="2585218738" sldId="287"/>
        </pc:sldMkLst>
      </pc:sldChg>
      <pc:sldChg chg="addSp modSp new mod">
        <pc:chgData name="Manon Jacobs" userId="e77a2595f12ebb62" providerId="LiveId" clId="{E60549A3-9178-A844-91C2-B686C7646726}" dt="2022-03-15T13:55:56.786" v="658" actId="1076"/>
        <pc:sldMkLst>
          <pc:docMk/>
          <pc:sldMk cId="559131828" sldId="288"/>
        </pc:sldMkLst>
        <pc:spChg chg="add mod">
          <ac:chgData name="Manon Jacobs" userId="e77a2595f12ebb62" providerId="LiveId" clId="{E60549A3-9178-A844-91C2-B686C7646726}" dt="2022-03-15T13:55:56.786" v="658" actId="1076"/>
          <ac:spMkLst>
            <pc:docMk/>
            <pc:sldMk cId="559131828" sldId="288"/>
            <ac:spMk id="3" creationId="{D661B334-BB3A-3649-9AEC-58C9183B5E51}"/>
          </ac:spMkLst>
        </pc:spChg>
      </pc:sldChg>
      <pc:sldChg chg="addSp modSp new mod">
        <pc:chgData name="Manon Jacobs" userId="e77a2595f12ebb62" providerId="LiveId" clId="{E60549A3-9178-A844-91C2-B686C7646726}" dt="2022-03-15T13:54:22.726" v="638" actId="1036"/>
        <pc:sldMkLst>
          <pc:docMk/>
          <pc:sldMk cId="1722634839" sldId="289"/>
        </pc:sldMkLst>
        <pc:spChg chg="add mod">
          <ac:chgData name="Manon Jacobs" userId="e77a2595f12ebb62" providerId="LiveId" clId="{E60549A3-9178-A844-91C2-B686C7646726}" dt="2022-03-15T13:54:22.726" v="638" actId="1036"/>
          <ac:spMkLst>
            <pc:docMk/>
            <pc:sldMk cId="1722634839" sldId="289"/>
            <ac:spMk id="3" creationId="{BC7A1142-C4B0-1949-8E52-C180DFCE3A01}"/>
          </ac:spMkLst>
        </pc:spChg>
      </pc:sldChg>
    </pc:docChg>
  </pc:docChgLst>
  <pc:docChgLst>
    <pc:chgData name="Eline Kegelaers" userId="8b5d2e30-ff4b-421e-b6fd-c2bb6cd9968a" providerId="ADAL" clId="{07D39860-0828-48F0-ACF8-83DC31A858F8}"/>
    <pc:docChg chg="addSld delSld modSld">
      <pc:chgData name="Eline Kegelaers" userId="8b5d2e30-ff4b-421e-b6fd-c2bb6cd9968a" providerId="ADAL" clId="{07D39860-0828-48F0-ACF8-83DC31A858F8}" dt="2022-03-21T09:32:41.040" v="61" actId="20577"/>
      <pc:docMkLst>
        <pc:docMk/>
      </pc:docMkLst>
      <pc:sldChg chg="modSp mod">
        <pc:chgData name="Eline Kegelaers" userId="8b5d2e30-ff4b-421e-b6fd-c2bb6cd9968a" providerId="ADAL" clId="{07D39860-0828-48F0-ACF8-83DC31A858F8}" dt="2022-03-21T09:26:35.163" v="19" actId="255"/>
        <pc:sldMkLst>
          <pc:docMk/>
          <pc:sldMk cId="1280249057" sldId="270"/>
        </pc:sldMkLst>
        <pc:spChg chg="mod">
          <ac:chgData name="Eline Kegelaers" userId="8b5d2e30-ff4b-421e-b6fd-c2bb6cd9968a" providerId="ADAL" clId="{07D39860-0828-48F0-ACF8-83DC31A858F8}" dt="2022-03-21T09:26:35.163" v="19" actId="255"/>
          <ac:spMkLst>
            <pc:docMk/>
            <pc:sldMk cId="1280249057" sldId="270"/>
            <ac:spMk id="3" creationId="{031C6B52-2612-1E4A-97D4-3F22CE35E47A}"/>
          </ac:spMkLst>
        </pc:spChg>
      </pc:sldChg>
      <pc:sldChg chg="modSp mod">
        <pc:chgData name="Eline Kegelaers" userId="8b5d2e30-ff4b-421e-b6fd-c2bb6cd9968a" providerId="ADAL" clId="{07D39860-0828-48F0-ACF8-83DC31A858F8}" dt="2022-03-21T09:26:42.201" v="20" actId="255"/>
        <pc:sldMkLst>
          <pc:docMk/>
          <pc:sldMk cId="2442773960" sldId="271"/>
        </pc:sldMkLst>
        <pc:spChg chg="mod">
          <ac:chgData name="Eline Kegelaers" userId="8b5d2e30-ff4b-421e-b6fd-c2bb6cd9968a" providerId="ADAL" clId="{07D39860-0828-48F0-ACF8-83DC31A858F8}" dt="2022-03-21T09:26:42.201" v="20" actId="255"/>
          <ac:spMkLst>
            <pc:docMk/>
            <pc:sldMk cId="2442773960" sldId="271"/>
            <ac:spMk id="5" creationId="{8F3749B3-E400-AD4F-9ED1-BD6C60CC103B}"/>
          </ac:spMkLst>
        </pc:spChg>
      </pc:sldChg>
      <pc:sldChg chg="modSp mod">
        <pc:chgData name="Eline Kegelaers" userId="8b5d2e30-ff4b-421e-b6fd-c2bb6cd9968a" providerId="ADAL" clId="{07D39860-0828-48F0-ACF8-83DC31A858F8}" dt="2022-03-21T09:26:54.454" v="22" actId="255"/>
        <pc:sldMkLst>
          <pc:docMk/>
          <pc:sldMk cId="1365469634" sldId="273"/>
        </pc:sldMkLst>
        <pc:spChg chg="mod">
          <ac:chgData name="Eline Kegelaers" userId="8b5d2e30-ff4b-421e-b6fd-c2bb6cd9968a" providerId="ADAL" clId="{07D39860-0828-48F0-ACF8-83DC31A858F8}" dt="2022-03-21T09:26:54.454" v="22" actId="255"/>
          <ac:spMkLst>
            <pc:docMk/>
            <pc:sldMk cId="1365469634" sldId="273"/>
            <ac:spMk id="3" creationId="{633D8E26-F179-634A-B445-CE8DDA247A81}"/>
          </ac:spMkLst>
        </pc:spChg>
      </pc:sldChg>
      <pc:sldChg chg="modSp mod">
        <pc:chgData name="Eline Kegelaers" userId="8b5d2e30-ff4b-421e-b6fd-c2bb6cd9968a" providerId="ADAL" clId="{07D39860-0828-48F0-ACF8-83DC31A858F8}" dt="2022-03-21T09:27:38.963" v="27" actId="255"/>
        <pc:sldMkLst>
          <pc:docMk/>
          <pc:sldMk cId="731594933" sldId="274"/>
        </pc:sldMkLst>
        <pc:spChg chg="mod">
          <ac:chgData name="Eline Kegelaers" userId="8b5d2e30-ff4b-421e-b6fd-c2bb6cd9968a" providerId="ADAL" clId="{07D39860-0828-48F0-ACF8-83DC31A858F8}" dt="2022-03-21T09:27:38.963" v="27" actId="255"/>
          <ac:spMkLst>
            <pc:docMk/>
            <pc:sldMk cId="731594933" sldId="274"/>
            <ac:spMk id="3" creationId="{E22974C7-B45E-C645-B95F-D7025481CEAC}"/>
          </ac:spMkLst>
        </pc:spChg>
      </pc:sldChg>
      <pc:sldChg chg="modSp mod">
        <pc:chgData name="Eline Kegelaers" userId="8b5d2e30-ff4b-421e-b6fd-c2bb6cd9968a" providerId="ADAL" clId="{07D39860-0828-48F0-ACF8-83DC31A858F8}" dt="2022-03-21T09:27:22.657" v="26" actId="1076"/>
        <pc:sldMkLst>
          <pc:docMk/>
          <pc:sldMk cId="4222226003" sldId="275"/>
        </pc:sldMkLst>
        <pc:spChg chg="mod">
          <ac:chgData name="Eline Kegelaers" userId="8b5d2e30-ff4b-421e-b6fd-c2bb6cd9968a" providerId="ADAL" clId="{07D39860-0828-48F0-ACF8-83DC31A858F8}" dt="2022-03-21T09:27:22.657" v="26" actId="1076"/>
          <ac:spMkLst>
            <pc:docMk/>
            <pc:sldMk cId="4222226003" sldId="275"/>
            <ac:spMk id="4" creationId="{1083BE3B-84B6-BA42-8E87-28C32F49E773}"/>
          </ac:spMkLst>
        </pc:spChg>
      </pc:sldChg>
      <pc:sldChg chg="modSp mod">
        <pc:chgData name="Eline Kegelaers" userId="8b5d2e30-ff4b-421e-b6fd-c2bb6cd9968a" providerId="ADAL" clId="{07D39860-0828-48F0-ACF8-83DC31A858F8}" dt="2022-03-21T09:27:53.517" v="29" actId="255"/>
        <pc:sldMkLst>
          <pc:docMk/>
          <pc:sldMk cId="4127949030" sldId="281"/>
        </pc:sldMkLst>
        <pc:spChg chg="mod">
          <ac:chgData name="Eline Kegelaers" userId="8b5d2e30-ff4b-421e-b6fd-c2bb6cd9968a" providerId="ADAL" clId="{07D39860-0828-48F0-ACF8-83DC31A858F8}" dt="2022-03-21T09:27:53.517" v="29" actId="255"/>
          <ac:spMkLst>
            <pc:docMk/>
            <pc:sldMk cId="4127949030" sldId="281"/>
            <ac:spMk id="3" creationId="{349DA3BA-E002-2545-9655-B59469E416E8}"/>
          </ac:spMkLst>
        </pc:spChg>
      </pc:sldChg>
      <pc:sldChg chg="modSp mod">
        <pc:chgData name="Eline Kegelaers" userId="8b5d2e30-ff4b-421e-b6fd-c2bb6cd9968a" providerId="ADAL" clId="{07D39860-0828-48F0-ACF8-83DC31A858F8}" dt="2022-03-21T09:28:08.060" v="30" actId="255"/>
        <pc:sldMkLst>
          <pc:docMk/>
          <pc:sldMk cId="1998950224" sldId="283"/>
        </pc:sldMkLst>
        <pc:spChg chg="mod">
          <ac:chgData name="Eline Kegelaers" userId="8b5d2e30-ff4b-421e-b6fd-c2bb6cd9968a" providerId="ADAL" clId="{07D39860-0828-48F0-ACF8-83DC31A858F8}" dt="2022-03-21T09:28:08.060" v="30" actId="255"/>
          <ac:spMkLst>
            <pc:docMk/>
            <pc:sldMk cId="1998950224" sldId="283"/>
            <ac:spMk id="4" creationId="{C0207BB5-4913-9844-BFCF-FDD79D00E3E2}"/>
          </ac:spMkLst>
        </pc:spChg>
      </pc:sldChg>
      <pc:sldChg chg="modSp mod">
        <pc:chgData name="Eline Kegelaers" userId="8b5d2e30-ff4b-421e-b6fd-c2bb6cd9968a" providerId="ADAL" clId="{07D39860-0828-48F0-ACF8-83DC31A858F8}" dt="2022-03-21T09:28:16.441" v="31" actId="255"/>
        <pc:sldMkLst>
          <pc:docMk/>
          <pc:sldMk cId="127502342" sldId="286"/>
        </pc:sldMkLst>
        <pc:spChg chg="mod">
          <ac:chgData name="Eline Kegelaers" userId="8b5d2e30-ff4b-421e-b6fd-c2bb6cd9968a" providerId="ADAL" clId="{07D39860-0828-48F0-ACF8-83DC31A858F8}" dt="2022-03-21T09:28:16.441" v="31" actId="255"/>
          <ac:spMkLst>
            <pc:docMk/>
            <pc:sldMk cId="127502342" sldId="286"/>
            <ac:spMk id="4" creationId="{87856E08-1C8F-CF45-A013-6EEC529A70F7}"/>
          </ac:spMkLst>
        </pc:spChg>
      </pc:sldChg>
      <pc:sldChg chg="modSp mod">
        <pc:chgData name="Eline Kegelaers" userId="8b5d2e30-ff4b-421e-b6fd-c2bb6cd9968a" providerId="ADAL" clId="{07D39860-0828-48F0-ACF8-83DC31A858F8}" dt="2022-03-21T09:28:23.947" v="32" actId="255"/>
        <pc:sldMkLst>
          <pc:docMk/>
          <pc:sldMk cId="559131828" sldId="288"/>
        </pc:sldMkLst>
        <pc:spChg chg="mod">
          <ac:chgData name="Eline Kegelaers" userId="8b5d2e30-ff4b-421e-b6fd-c2bb6cd9968a" providerId="ADAL" clId="{07D39860-0828-48F0-ACF8-83DC31A858F8}" dt="2022-03-21T09:28:23.947" v="32" actId="255"/>
          <ac:spMkLst>
            <pc:docMk/>
            <pc:sldMk cId="559131828" sldId="288"/>
            <ac:spMk id="4" creationId="{ED752A4A-E844-5341-BDA9-DC01725BD478}"/>
          </ac:spMkLst>
        </pc:spChg>
      </pc:sldChg>
      <pc:sldChg chg="modSp mod">
        <pc:chgData name="Eline Kegelaers" userId="8b5d2e30-ff4b-421e-b6fd-c2bb6cd9968a" providerId="ADAL" clId="{07D39860-0828-48F0-ACF8-83DC31A858F8}" dt="2022-03-21T09:26:47.735" v="21" actId="255"/>
        <pc:sldMkLst>
          <pc:docMk/>
          <pc:sldMk cId="1722634839" sldId="289"/>
        </pc:sldMkLst>
        <pc:spChg chg="mod">
          <ac:chgData name="Eline Kegelaers" userId="8b5d2e30-ff4b-421e-b6fd-c2bb6cd9968a" providerId="ADAL" clId="{07D39860-0828-48F0-ACF8-83DC31A858F8}" dt="2022-03-21T09:26:47.735" v="21" actId="255"/>
          <ac:spMkLst>
            <pc:docMk/>
            <pc:sldMk cId="1722634839" sldId="289"/>
            <ac:spMk id="3" creationId="{BC7A1142-C4B0-1949-8E52-C180DFCE3A01}"/>
          </ac:spMkLst>
        </pc:spChg>
      </pc:sldChg>
      <pc:sldChg chg="modSp mod">
        <pc:chgData name="Eline Kegelaers" userId="8b5d2e30-ff4b-421e-b6fd-c2bb6cd9968a" providerId="ADAL" clId="{07D39860-0828-48F0-ACF8-83DC31A858F8}" dt="2022-03-21T09:32:41.040" v="61" actId="20577"/>
        <pc:sldMkLst>
          <pc:docMk/>
          <pc:sldMk cId="1948575810" sldId="290"/>
        </pc:sldMkLst>
        <pc:spChg chg="mod">
          <ac:chgData name="Eline Kegelaers" userId="8b5d2e30-ff4b-421e-b6fd-c2bb6cd9968a" providerId="ADAL" clId="{07D39860-0828-48F0-ACF8-83DC31A858F8}" dt="2022-03-21T09:32:41.040" v="61" actId="20577"/>
          <ac:spMkLst>
            <pc:docMk/>
            <pc:sldMk cId="1948575810" sldId="290"/>
            <ac:spMk id="3" creationId="{E96EFFA2-F034-5C4E-82C0-CDEAEC1C6989}"/>
          </ac:spMkLst>
        </pc:spChg>
      </pc:sldChg>
      <pc:sldChg chg="modSp mod">
        <pc:chgData name="Eline Kegelaers" userId="8b5d2e30-ff4b-421e-b6fd-c2bb6cd9968a" providerId="ADAL" clId="{07D39860-0828-48F0-ACF8-83DC31A858F8}" dt="2022-03-21T09:27:44.711" v="28" actId="255"/>
        <pc:sldMkLst>
          <pc:docMk/>
          <pc:sldMk cId="3049693058" sldId="294"/>
        </pc:sldMkLst>
        <pc:spChg chg="mod">
          <ac:chgData name="Eline Kegelaers" userId="8b5d2e30-ff4b-421e-b6fd-c2bb6cd9968a" providerId="ADAL" clId="{07D39860-0828-48F0-ACF8-83DC31A858F8}" dt="2022-03-21T09:27:44.711" v="28" actId="255"/>
          <ac:spMkLst>
            <pc:docMk/>
            <pc:sldMk cId="3049693058" sldId="294"/>
            <ac:spMk id="3" creationId="{8B92B816-5158-A148-B4D9-25EC86DEF110}"/>
          </ac:spMkLst>
        </pc:spChg>
      </pc:sldChg>
      <pc:sldChg chg="add del">
        <pc:chgData name="Eline Kegelaers" userId="8b5d2e30-ff4b-421e-b6fd-c2bb6cd9968a" providerId="ADAL" clId="{07D39860-0828-48F0-ACF8-83DC31A858F8}" dt="2022-03-21T07:51:31.349" v="1" actId="47"/>
        <pc:sldMkLst>
          <pc:docMk/>
          <pc:sldMk cId="295958850"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1A9F828-3A66-BE42-A8D9-55630DC3D2F3}" type="datetimeFigureOut">
              <a:rPr lang="nl-BE" smtClean="0"/>
              <a:t>22/09/2022</a:t>
            </a:fld>
            <a:endParaRPr lang="nl-BE"/>
          </a:p>
        </p:txBody>
      </p:sp>
      <p:sp>
        <p:nvSpPr>
          <p:cNvPr id="4" name="Tijdelijke aanduiding voor dia-afbeelding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E4EDC39-AA5F-E04C-9294-296708F5AB25}" type="slidenum">
              <a:rPr lang="nl-BE" smtClean="0"/>
              <a:t>‹nr.›</a:t>
            </a:fld>
            <a:endParaRPr lang="nl-BE"/>
          </a:p>
        </p:txBody>
      </p:sp>
    </p:spTree>
    <p:extLst>
      <p:ext uri="{BB962C8B-B14F-4D97-AF65-F5344CB8AC3E}">
        <p14:creationId xmlns:p14="http://schemas.microsoft.com/office/powerpoint/2010/main" val="2579529173"/>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nl-NL" smtClean="0"/>
              <a:t>Klik om de stijl te bewerken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16B1E5C-7FCB-AC45-A2DB-55BBAECFFD71}"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75121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16B1E5C-7FCB-AC45-A2DB-55BBAECFFD71}"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2973181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16B1E5C-7FCB-AC45-A2DB-55BBAECFFD71}"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51839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16B1E5C-7FCB-AC45-A2DB-55BBAECFFD71}"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86308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nl-NL" smtClean="0"/>
              <a:t>Klik om de stijl te bewerken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B16B1E5C-7FCB-AC45-A2DB-55BBAECFFD71}"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47562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16B1E5C-7FCB-AC45-A2DB-55BBAECFFD71}"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200143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4" name="Content Placeholder 3"/>
          <p:cNvSpPr>
            <a:spLocks noGrp="1"/>
          </p:cNvSpPr>
          <p:nvPr>
            <p:ph sz="half" idx="2"/>
          </p:nvPr>
        </p:nvSpPr>
        <p:spPr>
          <a:xfrm>
            <a:off x="881779" y="3507105"/>
            <a:ext cx="5415676"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6" name="Content Placeholder 5"/>
          <p:cNvSpPr>
            <a:spLocks noGrp="1"/>
          </p:cNvSpPr>
          <p:nvPr>
            <p:ph sz="quarter" idx="4"/>
          </p:nvPr>
        </p:nvSpPr>
        <p:spPr>
          <a:xfrm>
            <a:off x="6480811" y="3507105"/>
            <a:ext cx="5442347"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16B1E5C-7FCB-AC45-A2DB-55BBAECFFD71}" type="datetimeFigureOut">
              <a:rPr lang="nl-BE" smtClean="0"/>
              <a:t>22/09/2022</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96758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16B1E5C-7FCB-AC45-A2DB-55BBAECFFD71}" type="datetimeFigureOut">
              <a:rPr lang="nl-BE" smtClean="0"/>
              <a:t>22/09/2022</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152099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B1E5C-7FCB-AC45-A2DB-55BBAECFFD71}" type="datetimeFigureOut">
              <a:rPr lang="nl-BE" smtClean="0"/>
              <a:t>22/09/2022</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3080825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B16B1E5C-7FCB-AC45-A2DB-55BBAECFFD71}"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167984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B16B1E5C-7FCB-AC45-A2DB-55BBAECFFD71}"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CEA2F3F-250F-B24C-93E4-8F609BC2E85C}" type="slidenum">
              <a:rPr lang="nl-BE" smtClean="0"/>
              <a:t>‹nr.›</a:t>
            </a:fld>
            <a:endParaRPr lang="nl-BE"/>
          </a:p>
        </p:txBody>
      </p:sp>
    </p:spTree>
    <p:extLst>
      <p:ext uri="{BB962C8B-B14F-4D97-AF65-F5344CB8AC3E}">
        <p14:creationId xmlns:p14="http://schemas.microsoft.com/office/powerpoint/2010/main" val="235082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B16B1E5C-7FCB-AC45-A2DB-55BBAECFFD71}" type="datetimeFigureOut">
              <a:rPr lang="nl-BE" smtClean="0"/>
              <a:t>22/09/2022</a:t>
            </a:fld>
            <a:endParaRPr lang="nl-B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BCEA2F3F-250F-B24C-93E4-8F609BC2E85C}" type="slidenum">
              <a:rPr lang="nl-BE" smtClean="0"/>
              <a:t>‹nr.›</a:t>
            </a:fld>
            <a:endParaRPr lang="nl-BE"/>
          </a:p>
        </p:txBody>
      </p:sp>
    </p:spTree>
    <p:extLst>
      <p:ext uri="{BB962C8B-B14F-4D97-AF65-F5344CB8AC3E}">
        <p14:creationId xmlns:p14="http://schemas.microsoft.com/office/powerpoint/2010/main" val="3741119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19.jpeg"/><Relationship Id="rId5" Type="http://schemas.openxmlformats.org/officeDocument/2006/relationships/image" Target="../media/image16.jpeg"/><Relationship Id="rId10" Type="http://schemas.openxmlformats.org/officeDocument/2006/relationships/image" Target="../media/image8.png"/><Relationship Id="rId4" Type="http://schemas.openxmlformats.org/officeDocument/2006/relationships/image" Target="../media/image15.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5FBF0EB7-5FAE-A345-B549-B2EDB850A665}"/>
              </a:ext>
            </a:extLst>
          </p:cNvPr>
          <p:cNvSpPr txBox="1"/>
          <p:nvPr/>
        </p:nvSpPr>
        <p:spPr>
          <a:xfrm>
            <a:off x="2169161" y="4347210"/>
            <a:ext cx="184731" cy="434414"/>
          </a:xfrm>
          <a:prstGeom prst="rect">
            <a:avLst/>
          </a:prstGeom>
          <a:noFill/>
        </p:spPr>
        <p:txBody>
          <a:bodyPr wrap="none" rtlCol="0">
            <a:spAutoFit/>
          </a:bodyPr>
          <a:lstStyle/>
          <a:p>
            <a:endParaRPr lang="nl-BE" sz="2223" dirty="0"/>
          </a:p>
        </p:txBody>
      </p:sp>
      <p:pic>
        <p:nvPicPr>
          <p:cNvPr id="13" name="Afbeelding 12">
            <a:extLst>
              <a:ext uri="{FF2B5EF4-FFF2-40B4-BE49-F238E27FC236}">
                <a16:creationId xmlns:a16="http://schemas.microsoft.com/office/drawing/2014/main" id="{324A69D2-141F-6849-9845-662EFB723FC4}"/>
              </a:ext>
            </a:extLst>
          </p:cNvPr>
          <p:cNvPicPr>
            <a:picLocks noChangeAspect="1"/>
          </p:cNvPicPr>
          <p:nvPr/>
        </p:nvPicPr>
        <p:blipFill rotWithShape="1">
          <a:blip r:embed="rId2"/>
          <a:srcRect t="5872" b="13876"/>
          <a:stretch/>
        </p:blipFill>
        <p:spPr>
          <a:xfrm>
            <a:off x="4096068" y="1200150"/>
            <a:ext cx="4609465" cy="6139358"/>
          </a:xfrm>
          <a:prstGeom prst="rect">
            <a:avLst/>
          </a:prstGeom>
        </p:spPr>
      </p:pic>
      <p:sp>
        <p:nvSpPr>
          <p:cNvPr id="14" name="Rechthoek 13">
            <a:extLst>
              <a:ext uri="{FF2B5EF4-FFF2-40B4-BE49-F238E27FC236}">
                <a16:creationId xmlns:a16="http://schemas.microsoft.com/office/drawing/2014/main" id="{A129A735-AF63-2A45-B738-77EB135D9B35}"/>
              </a:ext>
            </a:extLst>
          </p:cNvPr>
          <p:cNvSpPr/>
          <p:nvPr/>
        </p:nvSpPr>
        <p:spPr>
          <a:xfrm>
            <a:off x="4782821" y="8009891"/>
            <a:ext cx="1031240" cy="391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a:p>
        </p:txBody>
      </p:sp>
      <p:pic>
        <p:nvPicPr>
          <p:cNvPr id="7" name="Afbeelding 6">
            <a:extLst>
              <a:ext uri="{FF2B5EF4-FFF2-40B4-BE49-F238E27FC236}">
                <a16:creationId xmlns:a16="http://schemas.microsoft.com/office/drawing/2014/main" id="{264B6667-AE87-104A-B255-824682FEC7E8}"/>
              </a:ext>
            </a:extLst>
          </p:cNvPr>
          <p:cNvPicPr>
            <a:picLocks noChangeAspect="1"/>
          </p:cNvPicPr>
          <p:nvPr/>
        </p:nvPicPr>
        <p:blipFill rotWithShape="1">
          <a:blip r:embed="rId2"/>
          <a:srcRect l="15727" t="89632" r="63324" b="4327"/>
          <a:stretch/>
        </p:blipFill>
        <p:spPr>
          <a:xfrm>
            <a:off x="6829320" y="7580194"/>
            <a:ext cx="965630" cy="462146"/>
          </a:xfrm>
          <a:prstGeom prst="rect">
            <a:avLst/>
          </a:prstGeom>
        </p:spPr>
      </p:pic>
      <p:pic>
        <p:nvPicPr>
          <p:cNvPr id="8" name="Afbeelding 7">
            <a:extLst>
              <a:ext uri="{FF2B5EF4-FFF2-40B4-BE49-F238E27FC236}">
                <a16:creationId xmlns:a16="http://schemas.microsoft.com/office/drawing/2014/main" id="{41B86C1D-163F-AC46-9A58-3BF79E54A49C}"/>
              </a:ext>
            </a:extLst>
          </p:cNvPr>
          <p:cNvPicPr>
            <a:picLocks noChangeAspect="1"/>
          </p:cNvPicPr>
          <p:nvPr/>
        </p:nvPicPr>
        <p:blipFill rotWithShape="1">
          <a:blip r:embed="rId2"/>
          <a:srcRect l="54655" t="93833" r="20701"/>
          <a:stretch/>
        </p:blipFill>
        <p:spPr>
          <a:xfrm>
            <a:off x="4782821" y="7273078"/>
            <a:ext cx="1135917" cy="471758"/>
          </a:xfrm>
          <a:prstGeom prst="rect">
            <a:avLst/>
          </a:prstGeom>
        </p:spPr>
      </p:pic>
    </p:spTree>
    <p:extLst>
      <p:ext uri="{BB962C8B-B14F-4D97-AF65-F5344CB8AC3E}">
        <p14:creationId xmlns:p14="http://schemas.microsoft.com/office/powerpoint/2010/main" val="245783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AD3FA9C-AE1E-5642-8009-2C6DAE4679F3}"/>
              </a:ext>
            </a:extLst>
          </p:cNvPr>
          <p:cNvSpPr txBox="1"/>
          <p:nvPr/>
        </p:nvSpPr>
        <p:spPr>
          <a:xfrm>
            <a:off x="193827" y="1200150"/>
            <a:ext cx="12413946" cy="6800580"/>
          </a:xfrm>
          <a:prstGeom prst="rect">
            <a:avLst/>
          </a:prstGeom>
          <a:noFill/>
        </p:spPr>
        <p:txBody>
          <a:bodyPr wrap="square">
            <a:spAutoFit/>
          </a:bodyPr>
          <a:lstStyle/>
          <a:p>
            <a:pPr algn="just" fontAlgn="base">
              <a:lnSpc>
                <a:spcPct val="107000"/>
              </a:lnSpc>
            </a:pPr>
            <a:r>
              <a:rPr lang="nl-NL" sz="1260" b="1" dirty="0">
                <a:latin typeface="Verdana" panose="020B0604030504040204" pitchFamily="34" charset="0"/>
                <a:ea typeface="Times New Roman" panose="02020603050405020304" pitchFamily="18" charset="0"/>
                <a:cs typeface="Segoe UI" panose="020B0502040204020203" pitchFamily="34" charset="0"/>
              </a:rPr>
              <a:t>Opdracht 1: bomen</a:t>
            </a:r>
            <a:endParaRPr lang="nl-BE" sz="1260" b="1"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260" i="1" dirty="0">
                <a:latin typeface="Segoe UI" panose="020B0502040204020203" pitchFamily="34" charset="0"/>
                <a:ea typeface="Times New Roman" panose="02020603050405020304" pitchFamily="18" charset="0"/>
                <a:cs typeface="Arial" panose="020B0604020202020204"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260" dirty="0">
                <a:latin typeface="Verdana" panose="020B0604030504040204" pitchFamily="34" charset="0"/>
                <a:ea typeface="Times New Roman" panose="02020603050405020304" pitchFamily="18" charset="0"/>
                <a:cs typeface="Segoe UI" panose="020B0502040204020203" pitchFamily="34" charset="0"/>
              </a:rPr>
              <a:t>Regina de reiger vliegt een eindje achter Len en Lena. Plots ziet ze een ander vogeltje naast hem vliegen. Dag Tap! zegt Regina de reiger. Tap is een roodborsttapuit. Hij leeft graag in struiken, hagen en bomen. Kijk hier zegt Len, dit is een boom waar Tap goed in geleefd zou kunnen hebben. Wat jammer dat hij is omgevallen/ omgekapt. Wat ziet deze boom er gek uit, zegt Lena. Het staat vol met lijnen. Dat heb je goed gezien, zegt Regina de reiger. Deze lijnen noemen we ook wel jaarringen.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260" dirty="0">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260" dirty="0">
                <a:latin typeface="Verdana" panose="020B0604030504040204" pitchFamily="34" charset="0"/>
                <a:ea typeface="Times New Roman" panose="02020603050405020304" pitchFamily="18" charset="0"/>
                <a:cs typeface="Segoe UI" panose="020B0502040204020203" pitchFamily="34" charset="0"/>
              </a:rPr>
              <a:t>Neem jullie patronenbril en kijk maar. (De leerlingen zetten hun patronenbril op.) Deze jaarringen laten zien hoe oud een boom is. Oh ik weet een leuke opdracht, zegt Tap. We gaan zelf eens kijken hoe oud de bomen hier zijn. Dat kunnen we doen door de jaarringen te tellen. Elk jaar komt er een donkere en een lichtere ring bij. Door enkel de lichte of de donkere ringen te tellen, kunnen we weten hoe oud de bomen hier zijn. Proberen maar!   </a:t>
            </a:r>
            <a:r>
              <a:rPr lang="nl-BE" sz="1260" dirty="0">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260" dirty="0">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260" dirty="0">
                <a:latin typeface="Verdana" panose="020B0604030504040204" pitchFamily="34" charset="0"/>
                <a:ea typeface="Times New Roman" panose="02020603050405020304" pitchFamily="18" charset="0"/>
                <a:cs typeface="Segoe UI" panose="020B0502040204020203" pitchFamily="34" charset="0"/>
              </a:rPr>
              <a:t>Vervolgens neemt Regina de reiger Len en Lena mee naar een rustig plekje. In dit plekje staan zowel loof- als naaldbomen, zegt Regina de reiger. Kijk maar, neem hiervoor jullie levende bril. (De leerlingen zetten hun levende bril op.) Kennen jullie het verschil tussen deze twee? Ze schudden beiden nee. (Leerkracht vraagt dit ook aan de leerlingen: Wat denken jullie?) </a:t>
            </a:r>
            <a:r>
              <a:rPr lang="nl-BE" sz="1260" dirty="0">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260" dirty="0">
                <a:solidFill>
                  <a:srgbClr val="000000"/>
                </a:solidFill>
                <a:latin typeface="Verdana" panose="020B0604030504040204" pitchFamily="34" charset="0"/>
                <a:ea typeface="Times New Roman" panose="02020603050405020304" pitchFamily="18" charset="0"/>
                <a:cs typeface="Segoe UI" panose="020B0502040204020203" pitchFamily="34" charset="0"/>
              </a:rPr>
              <a:t>Loofbomen hebben blaadjes. Deze verliezen ze in de herfst en komen terug in de lente. </a:t>
            </a:r>
            <a:r>
              <a:rPr lang="nl-BE" sz="1260" dirty="0">
                <a:solidFill>
                  <a:srgbClr val="000000"/>
                </a:solidFill>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260" dirty="0">
                <a:solidFill>
                  <a:srgbClr val="000000"/>
                </a:solidFill>
                <a:latin typeface="Verdana" panose="020B0604030504040204" pitchFamily="34" charset="0"/>
                <a:ea typeface="Times New Roman" panose="02020603050405020304" pitchFamily="18" charset="0"/>
                <a:cs typeface="Calibri" panose="020F0502020204030204" pitchFamily="34" charset="0"/>
              </a:rPr>
              <a:t>Naaldbomen zijn bomen met naalden. Deze bomen zijn het hele jaar groen en verliezen hun naalden niet. </a:t>
            </a:r>
            <a:r>
              <a:rPr lang="nl-BE" sz="1260" dirty="0">
                <a:solidFill>
                  <a:srgbClr val="000000"/>
                </a:solidFill>
                <a:latin typeface="Verdana" panose="020B0604030504040204" pitchFamily="34" charset="0"/>
                <a:ea typeface="Times New Roman" panose="02020603050405020304" pitchFamily="18" charset="0"/>
                <a:cs typeface="Calibri" panose="020F0502020204030204"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marL="480060" algn="just" fontAlgn="base">
              <a:lnSpc>
                <a:spcPct val="107000"/>
              </a:lnSpc>
            </a:pPr>
            <a:r>
              <a:rPr lang="nl-BE" sz="1260" dirty="0">
                <a:solidFill>
                  <a:srgbClr val="000000"/>
                </a:solidFill>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260" dirty="0">
                <a:latin typeface="Verdana" panose="020B0604030504040204" pitchFamily="34" charset="0"/>
                <a:ea typeface="Times New Roman" panose="02020603050405020304" pitchFamily="18" charset="0"/>
                <a:cs typeface="Segoe UI" panose="020B0502040204020203" pitchFamily="34" charset="0"/>
              </a:rPr>
              <a:t>Om jullie wat meer kennis te laten maken met bomen, heb ik een nieuwe opdracht voor jullie, zegt Regina de Reiger. Beeld je in dat je zelf een boom bent. Ik vertel zo meteen een verhaaltje en jullie beelden uit wat je hoort. </a:t>
            </a:r>
            <a:r>
              <a:rPr lang="nl-BE" sz="1260" dirty="0">
                <a:latin typeface="Verdana" panose="020B0604030504040204" pitchFamily="34" charset="0"/>
                <a:ea typeface="Times New Roman" panose="02020603050405020304" pitchFamily="18" charset="0"/>
                <a:cs typeface="Segoe UI" panose="020B0502040204020203" pitchFamily="34" charset="0"/>
              </a:rPr>
              <a:t> </a:t>
            </a:r>
            <a:endParaRPr lang="nl-BE" sz="126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“We liggen allemaal op de grond. In de grond zit een klein zaadje. Wij zijn het zaadje en maken ons lichaam zo klein mogelijk. Wanneer het lente wordt, komt er een klein steeltje aan het zaadje en nog wat later een blaadje.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Ons lichaam is nu geen bolletje meer, er komt stilletjes aan leven in. We beginnen met onze handen, dan volgens onze armen. Al kronkelend zoeken we een weg naar het licht. Er komt een blaadje aan het takje, en nog eentje. De blaadjes rollen zich langzaam open. De zon schijnt feller nu en het steeltje wordt groter, en sterker.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Het steeltje verandert stilaan in een kleine fijne stam. Deze stam is buigzaam en waait mee met de wind. We zitten op onze knieën. Onze knieën bewegen niet, maar ons lichaam is soepel. Er komen meer en meer takken aan, die soepel meebewegen met de wind. De zon schijnt. De boom wordt groter.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Beetje bij beetje groeit hij, tot wanneer wij op onze voeten staan. Onze voeten zitten vast als wortels aan de grond, maar ons lichaam is nog steeds buigzaam voor de wind. Elke zomer staat hij vrolijk in blad. De takken recht naar boven gericht, om zoveel mogelijk zon te vangen. Elke winter wordt hij doods. Alle blaadjes zijn er af. Het sneeuwt en de takken worden bijna te zwaar om te dragen. Maar het wordt terug lente en zomer en… elk jaar worden we een beetje steviger, elk jaar wordt onze stam dikker en onze kruin groter.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De wind waait hart, maar onze stam beweegt steeds minder mee. De blaadjes en de takken daarentegen, die zijn nog steeds zeer soepel. Het begint te regenen. Er is een onweer op komst. De wind waait harder en harder. Zelfs de stam beweegt terug wat mee met de wind.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De takken waaien hard heen en weer. De wind zoeft en suist in het bos. Ze komt van alle kanten. En nog harder en nog harder… Opeens begint het ook te hagelen. De takken worden zwaarder en buigen mee naar beneden. Een wortel van de boom komt los. De boom blijft onevenwichtig staan.  </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050" i="1" dirty="0">
                <a:latin typeface="Verdana" panose="020B0604030504040204" pitchFamily="34" charset="0"/>
                <a:ea typeface="Times New Roman" panose="02020603050405020304" pitchFamily="18" charset="0"/>
                <a:cs typeface="Segoe UI" panose="020B0502040204020203" pitchFamily="34" charset="0"/>
              </a:rPr>
              <a:t>Het blijft waaien, hij wankelt en wankelt. Ook de andere wortels worden uit de grond getrokken. De boom waait om. En daar liggen we terug, net zoals we zijn begonnen. Als voedsel voor de bodem, zodat er snel terug een ander boompje kan groeien.”</a:t>
            </a:r>
            <a:r>
              <a:rPr lang="nl-BE" sz="1050" dirty="0">
                <a:latin typeface="Verdana" panose="020B0604030504040204" pitchFamily="34" charset="0"/>
                <a:ea typeface="Times New Roman" panose="02020603050405020304" pitchFamily="18" charset="0"/>
                <a:cs typeface="Segoe UI" panose="020B0502040204020203" pitchFamily="34" charset="0"/>
              </a:rPr>
              <a:t> </a:t>
            </a:r>
            <a:endParaRPr lang="nl-BE" sz="105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222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e Eik - Natuurlijk Welzijn">
            <a:extLst>
              <a:ext uri="{FF2B5EF4-FFF2-40B4-BE49-F238E27FC236}">
                <a16:creationId xmlns:a16="http://schemas.microsoft.com/office/drawing/2014/main" id="{D50546C1-9C99-B74B-8408-02E6AC0E7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95" y="2009455"/>
            <a:ext cx="5834943" cy="627507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ikenblad afbeeldingen, beelden en stockfoto's - iStock">
            <a:extLst>
              <a:ext uri="{FF2B5EF4-FFF2-40B4-BE49-F238E27FC236}">
                <a16:creationId xmlns:a16="http://schemas.microsoft.com/office/drawing/2014/main" id="{BE3CC0B9-E8D9-1946-92DF-323F75C93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04130">
            <a:off x="307264" y="6628763"/>
            <a:ext cx="1268308" cy="160724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ticker Gele herfst eikenblad op de witte achtergrond - PIXERS.NL">
            <a:extLst>
              <a:ext uri="{FF2B5EF4-FFF2-40B4-BE49-F238E27FC236}">
                <a16:creationId xmlns:a16="http://schemas.microsoft.com/office/drawing/2014/main" id="{B6B4126C-350F-1546-B272-0EE4FF617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39559">
            <a:off x="3754697" y="7175697"/>
            <a:ext cx="1333827" cy="100037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EB6F74F1-0F3E-624C-98C6-9D7E65F32819}"/>
              </a:ext>
            </a:extLst>
          </p:cNvPr>
          <p:cNvSpPr/>
          <p:nvPr/>
        </p:nvSpPr>
        <p:spPr>
          <a:xfrm rot="18760411">
            <a:off x="3637638" y="7569458"/>
            <a:ext cx="641774" cy="205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a:p>
        </p:txBody>
      </p:sp>
      <p:pic>
        <p:nvPicPr>
          <p:cNvPr id="6156" name="Picture 12" descr="Pluche deken Serie bomen - den boom op een witte achtergrond - groene boom  - PIXERS.NL">
            <a:extLst>
              <a:ext uri="{FF2B5EF4-FFF2-40B4-BE49-F238E27FC236}">
                <a16:creationId xmlns:a16="http://schemas.microsoft.com/office/drawing/2014/main" id="{D07D7E86-1942-674D-A6E3-1CC2AD75C0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091"/>
          <a:stretch/>
        </p:blipFill>
        <p:spPr bwMode="auto">
          <a:xfrm>
            <a:off x="7670479" y="2035768"/>
            <a:ext cx="4462928" cy="5989706"/>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Bestudeer de naalden van de boom">
            <a:extLst>
              <a:ext uri="{FF2B5EF4-FFF2-40B4-BE49-F238E27FC236}">
                <a16:creationId xmlns:a16="http://schemas.microsoft.com/office/drawing/2014/main" id="{57890F39-CCA8-1546-B02C-BC019FE403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66234">
            <a:off x="10908154" y="6567161"/>
            <a:ext cx="1250795" cy="159902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Bomenwijzer">
            <a:extLst>
              <a:ext uri="{FF2B5EF4-FFF2-40B4-BE49-F238E27FC236}">
                <a16:creationId xmlns:a16="http://schemas.microsoft.com/office/drawing/2014/main" id="{9A12EA6F-B15D-F24A-A947-7D9B3AF8E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66216">
            <a:off x="7886768" y="7138586"/>
            <a:ext cx="1489872" cy="991262"/>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28BF05AD-B436-9149-991B-9080FA5E424A}"/>
              </a:ext>
            </a:extLst>
          </p:cNvPr>
          <p:cNvPicPr>
            <a:picLocks noChangeAspect="1"/>
          </p:cNvPicPr>
          <p:nvPr/>
        </p:nvPicPr>
        <p:blipFill>
          <a:blip r:embed="rId8"/>
          <a:stretch>
            <a:fillRect/>
          </a:stretch>
        </p:blipFill>
        <p:spPr>
          <a:xfrm>
            <a:off x="5403554" y="5146989"/>
            <a:ext cx="1646603" cy="3403365"/>
          </a:xfrm>
          <a:prstGeom prst="rect">
            <a:avLst/>
          </a:prstGeom>
        </p:spPr>
      </p:pic>
      <p:pic>
        <p:nvPicPr>
          <p:cNvPr id="10" name="Afbeelding 9">
            <a:extLst>
              <a:ext uri="{FF2B5EF4-FFF2-40B4-BE49-F238E27FC236}">
                <a16:creationId xmlns:a16="http://schemas.microsoft.com/office/drawing/2014/main" id="{D98C3B8E-BD22-984E-9ACA-FCB1B72A8BD6}"/>
              </a:ext>
            </a:extLst>
          </p:cNvPr>
          <p:cNvPicPr>
            <a:picLocks noChangeAspect="1"/>
          </p:cNvPicPr>
          <p:nvPr/>
        </p:nvPicPr>
        <p:blipFill>
          <a:blip r:embed="rId9"/>
          <a:stretch>
            <a:fillRect/>
          </a:stretch>
        </p:blipFill>
        <p:spPr>
          <a:xfrm>
            <a:off x="6634047" y="5555309"/>
            <a:ext cx="1646603" cy="2959111"/>
          </a:xfrm>
          <a:prstGeom prst="rect">
            <a:avLst/>
          </a:prstGeom>
        </p:spPr>
      </p:pic>
      <p:pic>
        <p:nvPicPr>
          <p:cNvPr id="11" name="Afbeelding 10">
            <a:extLst>
              <a:ext uri="{FF2B5EF4-FFF2-40B4-BE49-F238E27FC236}">
                <a16:creationId xmlns:a16="http://schemas.microsoft.com/office/drawing/2014/main" id="{D0D63887-5E82-B64E-A183-8F91AF14DBDE}"/>
              </a:ext>
            </a:extLst>
          </p:cNvPr>
          <p:cNvPicPr>
            <a:picLocks noChangeAspect="1"/>
          </p:cNvPicPr>
          <p:nvPr/>
        </p:nvPicPr>
        <p:blipFill>
          <a:blip r:embed="rId10"/>
          <a:stretch>
            <a:fillRect/>
          </a:stretch>
        </p:blipFill>
        <p:spPr>
          <a:xfrm>
            <a:off x="11012080" y="2269789"/>
            <a:ext cx="1042941" cy="1927113"/>
          </a:xfrm>
          <a:prstGeom prst="rect">
            <a:avLst/>
          </a:prstGeom>
        </p:spPr>
      </p:pic>
      <p:pic>
        <p:nvPicPr>
          <p:cNvPr id="3074" name="Picture 2" descr="Roodborsttapuit | Vogelbescherming">
            <a:extLst>
              <a:ext uri="{FF2B5EF4-FFF2-40B4-BE49-F238E27FC236}">
                <a16:creationId xmlns:a16="http://schemas.microsoft.com/office/drawing/2014/main" id="{587C8521-97ED-EB46-A4C3-C2CF8C1D343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799" b="10724"/>
          <a:stretch/>
        </p:blipFill>
        <p:spPr bwMode="auto">
          <a:xfrm rot="21156138" flipH="1">
            <a:off x="7732034" y="2439344"/>
            <a:ext cx="1170688" cy="103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0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4DD49B0-4265-3B43-81C8-FE7208C6AFB6}"/>
              </a:ext>
            </a:extLst>
          </p:cNvPr>
          <p:cNvSpPr txBox="1"/>
          <p:nvPr/>
        </p:nvSpPr>
        <p:spPr>
          <a:xfrm>
            <a:off x="2337242" y="1454728"/>
            <a:ext cx="7938000" cy="6658746"/>
          </a:xfrm>
          <a:prstGeom prst="rect">
            <a:avLst/>
          </a:prstGeom>
          <a:noFill/>
        </p:spPr>
        <p:txBody>
          <a:bodyPr wrap="square">
            <a:spAutoFit/>
          </a:bodyPr>
          <a:lstStyle/>
          <a:p>
            <a:pPr algn="just" fontAlgn="base">
              <a:lnSpc>
                <a:spcPct val="107000"/>
              </a:lnSpc>
            </a:pPr>
            <a:r>
              <a:rPr lang="nl-NL" sz="1680" b="1" dirty="0">
                <a:latin typeface="Verdana" panose="020B0604030504040204" pitchFamily="34" charset="0"/>
                <a:ea typeface="Times New Roman" panose="02020603050405020304" pitchFamily="18" charset="0"/>
                <a:cs typeface="Segoe UI" panose="020B0502040204020203" pitchFamily="34" charset="0"/>
              </a:rPr>
              <a:t>Opdracht 2: wateronderzoek</a:t>
            </a:r>
            <a:endParaRPr lang="nl-BE" sz="1680" b="1"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Regina de reiger vertelt aan Len en Lena dat ze nu de Kleine Aa kunnen zien. Hier zit ik graag om visjes te vangen. Hier leven heel wat planten en dier. Zet je levende bril maar even op.</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buFont typeface="Calibri" panose="020F0502020204030204" pitchFamily="34" charset="0"/>
              <a:buChar char="-"/>
            </a:pPr>
            <a:r>
              <a:rPr lang="nl-NL" sz="1680" dirty="0">
                <a:latin typeface="Verdana" panose="020B0604030504040204" pitchFamily="34" charset="0"/>
                <a:ea typeface="Calibri" panose="020F0502020204030204" pitchFamily="34" charset="0"/>
                <a:cs typeface="Segoe UI" panose="020B0502040204020203" pitchFamily="34" charset="0"/>
              </a:rPr>
              <a:t>Zie je iets wat leeft?</a:t>
            </a:r>
            <a:endParaRPr lang="nl-BE" sz="1680" dirty="0">
              <a:latin typeface="Verdana" panose="020B0604030504040204" pitchFamily="34" charset="0"/>
              <a:ea typeface="Calibri" panose="020F0502020204030204" pitchFamily="34" charset="0"/>
              <a:cs typeface="Calibri" panose="020F0502020204030204" pitchFamily="34" charset="0"/>
            </a:endParaRPr>
          </a:p>
          <a:p>
            <a:pPr marL="360045" indent="-360045" algn="just" fontAlgn="base">
              <a:buFont typeface="Calibri" panose="020F0502020204030204" pitchFamily="34" charset="0"/>
              <a:buChar char="-"/>
            </a:pPr>
            <a:r>
              <a:rPr lang="nl-NL" sz="1680" dirty="0">
                <a:latin typeface="Verdana" panose="020B0604030504040204" pitchFamily="34" charset="0"/>
                <a:ea typeface="Calibri" panose="020F0502020204030204" pitchFamily="34" charset="0"/>
                <a:cs typeface="Segoe UI" panose="020B0502040204020203" pitchFamily="34" charset="0"/>
              </a:rPr>
              <a:t>Welke dieren zie je?</a:t>
            </a:r>
            <a:endParaRPr lang="nl-BE" sz="1680" dirty="0">
              <a:latin typeface="Verdana" panose="020B0604030504040204" pitchFamily="34" charset="0"/>
              <a:ea typeface="Calibri" panose="020F0502020204030204" pitchFamily="34" charset="0"/>
              <a:cs typeface="Calibri" panose="020F0502020204030204" pitchFamily="34" charset="0"/>
            </a:endParaRPr>
          </a:p>
          <a:p>
            <a:pPr marL="360045" indent="-360045" algn="just" fontAlgn="base">
              <a:buFont typeface="Calibri" panose="020F0502020204030204" pitchFamily="34" charset="0"/>
              <a:buChar char="-"/>
            </a:pPr>
            <a:r>
              <a:rPr lang="nl-NL" sz="1680" dirty="0">
                <a:latin typeface="Verdana" panose="020B0604030504040204" pitchFamily="34" charset="0"/>
                <a:ea typeface="Calibri" panose="020F0502020204030204" pitchFamily="34" charset="0"/>
                <a:cs typeface="Segoe UI" panose="020B0502040204020203" pitchFamily="34" charset="0"/>
              </a:rPr>
              <a:t>Welke planten zie je? </a:t>
            </a:r>
          </a:p>
          <a:p>
            <a:pPr marL="360045" indent="-360045" algn="just" fontAlgn="base">
              <a:buFont typeface="Calibri" panose="020F0502020204030204" pitchFamily="34" charset="0"/>
              <a:buChar char="-"/>
            </a:pPr>
            <a:endParaRPr lang="nl-BE" sz="1680" dirty="0">
              <a:latin typeface="Verdana" panose="020B0604030504040204" pitchFamily="34" charset="0"/>
              <a:ea typeface="Calibri" panose="020F0502020204030204" pitchFamily="34" charset="0"/>
              <a:cs typeface="Calibri" panose="020F050202020403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Len en Lena hebben zin om het water te onderzoeken. Ik weet hiervoor wel enkele leuke opdrachten, zegt Regina de reiger.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Bij deze opdracht moeten jullie de diepte van het water onderzoeken. Hiervoor krijg je een touw met een gewichtje aan. Je laat het gewichtje tot op de bodem vallen en haalt het er terug uit. Nu kan je met een meetlint meten hoe diep het water van de Aa is, dus tot waar het touwtje nat is.</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endParaRPr lang="nl-NL" sz="1680" dirty="0">
              <a:latin typeface="Verdana" panose="020B0604030504040204" pitchFamily="34" charset="0"/>
              <a:ea typeface="Times New Roman" panose="02020603050405020304" pitchFamily="18" charset="0"/>
              <a:cs typeface="Segoe UI" panose="020B0502040204020203"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Jullie gaan onderzoeken hoe helder het water hier is. De leerkracht heeft een ‘</a:t>
            </a:r>
            <a:r>
              <a:rPr lang="nl-NL" sz="1680" dirty="0" err="1">
                <a:latin typeface="Verdana" panose="020B0604030504040204" pitchFamily="34" charset="0"/>
                <a:ea typeface="Times New Roman" panose="02020603050405020304" pitchFamily="18" charset="0"/>
                <a:cs typeface="Segoe UI" panose="020B0502040204020203" pitchFamily="34" charset="0"/>
              </a:rPr>
              <a:t>Secchi</a:t>
            </a:r>
            <a:r>
              <a:rPr lang="nl-NL" sz="1680" dirty="0">
                <a:latin typeface="Verdana" panose="020B0604030504040204" pitchFamily="34" charset="0"/>
                <a:ea typeface="Times New Roman" panose="02020603050405020304" pitchFamily="18" charset="0"/>
                <a:cs typeface="Segoe UI" panose="020B0502040204020203" pitchFamily="34" charset="0"/>
              </a:rPr>
              <a:t>-schijf’. Hiermee kan je gemakkelijk onderzoeken hoe helder het water is. Jullie gaan de schijf in het water laten zakken. Je moet goed kijken tot waar je de schijf kan zien. Wanneer je ze niet meer ziet, zeggen jullie ‘stop’. De leerkracht haalt de schijf dan weer uit het water. Jullie kunnen daarna meten tot waar het water helder was. </a:t>
            </a:r>
            <a:r>
              <a:rPr lang="nl-BE" sz="1680" dirty="0">
                <a:latin typeface="Verdana" panose="020B0604030504040204" pitchFamily="34" charset="0"/>
                <a:ea typeface="Times New Roman" panose="02020603050405020304" pitchFamily="18" charset="0"/>
                <a:cs typeface="Segoe UI" panose="020B0502040204020203" pitchFamily="34" charset="0"/>
              </a:rPr>
              <a:t>Onderzoeken maar!</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857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RIS.nl - Herinrichting Aa en Kleine Aa start in maart">
            <a:extLst>
              <a:ext uri="{FF2B5EF4-FFF2-40B4-BE49-F238E27FC236}">
                <a16:creationId xmlns:a16="http://schemas.microsoft.com/office/drawing/2014/main" id="{A18CBA5F-CBE3-5740-8358-150E50F378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34" r="14795" b="32240"/>
          <a:stretch/>
        </p:blipFill>
        <p:spPr bwMode="auto">
          <a:xfrm>
            <a:off x="-409230" y="1200150"/>
            <a:ext cx="13937225" cy="72009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C437527-052D-9C41-B6AB-5817BB51065B}"/>
              </a:ext>
            </a:extLst>
          </p:cNvPr>
          <p:cNvPicPr>
            <a:picLocks noChangeAspect="1"/>
          </p:cNvPicPr>
          <p:nvPr/>
        </p:nvPicPr>
        <p:blipFill>
          <a:blip r:embed="rId3"/>
          <a:stretch>
            <a:fillRect/>
          </a:stretch>
        </p:blipFill>
        <p:spPr>
          <a:xfrm>
            <a:off x="-409230" y="2208321"/>
            <a:ext cx="1477581" cy="3054014"/>
          </a:xfrm>
          <a:prstGeom prst="rect">
            <a:avLst/>
          </a:prstGeom>
        </p:spPr>
      </p:pic>
      <p:pic>
        <p:nvPicPr>
          <p:cNvPr id="4" name="Afbeelding 3">
            <a:extLst>
              <a:ext uri="{FF2B5EF4-FFF2-40B4-BE49-F238E27FC236}">
                <a16:creationId xmlns:a16="http://schemas.microsoft.com/office/drawing/2014/main" id="{A28FF882-6E61-DB44-A589-42B4911E279A}"/>
              </a:ext>
            </a:extLst>
          </p:cNvPr>
          <p:cNvPicPr>
            <a:picLocks noChangeAspect="1"/>
          </p:cNvPicPr>
          <p:nvPr/>
        </p:nvPicPr>
        <p:blipFill>
          <a:blip r:embed="rId4"/>
          <a:stretch>
            <a:fillRect/>
          </a:stretch>
        </p:blipFill>
        <p:spPr>
          <a:xfrm>
            <a:off x="640026" y="2421348"/>
            <a:ext cx="1380148" cy="2480265"/>
          </a:xfrm>
          <a:prstGeom prst="rect">
            <a:avLst/>
          </a:prstGeom>
        </p:spPr>
      </p:pic>
      <p:pic>
        <p:nvPicPr>
          <p:cNvPr id="5" name="Afbeelding 4">
            <a:extLst>
              <a:ext uri="{FF2B5EF4-FFF2-40B4-BE49-F238E27FC236}">
                <a16:creationId xmlns:a16="http://schemas.microsoft.com/office/drawing/2014/main" id="{C3A1310A-4BC1-1249-8381-4645B280E18F}"/>
              </a:ext>
            </a:extLst>
          </p:cNvPr>
          <p:cNvPicPr>
            <a:picLocks noChangeAspect="1"/>
          </p:cNvPicPr>
          <p:nvPr/>
        </p:nvPicPr>
        <p:blipFill>
          <a:blip r:embed="rId5"/>
          <a:stretch>
            <a:fillRect/>
          </a:stretch>
        </p:blipFill>
        <p:spPr>
          <a:xfrm>
            <a:off x="9201261" y="3048348"/>
            <a:ext cx="1042941" cy="1927113"/>
          </a:xfrm>
          <a:prstGeom prst="rect">
            <a:avLst/>
          </a:prstGeom>
        </p:spPr>
      </p:pic>
    </p:spTree>
    <p:extLst>
      <p:ext uri="{BB962C8B-B14F-4D97-AF65-F5344CB8AC3E}">
        <p14:creationId xmlns:p14="http://schemas.microsoft.com/office/powerpoint/2010/main" val="134462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D028E29D-3911-434F-BEE6-FC3A67686F19}"/>
              </a:ext>
            </a:extLst>
          </p:cNvPr>
          <p:cNvSpPr txBox="1"/>
          <p:nvPr/>
        </p:nvSpPr>
        <p:spPr>
          <a:xfrm>
            <a:off x="2300874" y="2310252"/>
            <a:ext cx="7938000" cy="4758610"/>
          </a:xfrm>
          <a:prstGeom prst="rect">
            <a:avLst/>
          </a:prstGeom>
          <a:noFill/>
        </p:spPr>
        <p:txBody>
          <a:bodyPr wrap="square">
            <a:spAutoFit/>
          </a:bodyPr>
          <a:lstStyle/>
          <a:p>
            <a:pPr algn="just" fontAlgn="base">
              <a:lnSpc>
                <a:spcPct val="107000"/>
              </a:lnSpc>
            </a:pPr>
            <a:r>
              <a:rPr lang="nl-NL" sz="1680" b="1" dirty="0">
                <a:latin typeface="Verdana" panose="020B0604030504040204" pitchFamily="34" charset="0"/>
                <a:ea typeface="Times New Roman" panose="02020603050405020304" pitchFamily="18" charset="0"/>
                <a:cs typeface="Segoe UI" panose="020B0502040204020203" pitchFamily="34" charset="0"/>
              </a:rPr>
              <a:t>Opdracht 3: voelen aan de natuur</a:t>
            </a:r>
            <a:endParaRPr lang="nl-BE" sz="1680" b="1"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i="1"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Len en Lena wandelen hand in hand door het landschap. Regina de reiger vliegt met hen mee. Plots vliegt Regina de Reiger tegen een vlinder. Het is een icarusblauwtje, zegt Len tegen Lena.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Icarusblauwtjes leven in vochtige tot droge bloemrijke weilanden. De vrouwtjes leggen hun eitjes op planten zoals de rolklaver, de witte klaver… (leerkracht toont een foto). Len en Lena zijn benieuwd welke andere planten en dieren ze nog gaan tegenkomen. Ze zetten hiervoor hun levende bril op.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Je krijgt zo dadelijk van de leerkracht een voelzakje, zegt Regina de reiger. Steek iets in het voelzakje dat je op de grond hebt gevonden. Laat de andere leerlingen in de klas voelen en beschrijven wat er in je voelzakje zit. Voel ook eens in de voelzakjes van de andere leerlingen.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buFont typeface="Calibri" panose="020F0502020204030204" pitchFamily="34" charset="0"/>
              <a:buChar char="-"/>
            </a:pPr>
            <a:r>
              <a:rPr lang="nl-BE" sz="1680" dirty="0">
                <a:latin typeface="Verdana" panose="020B0604030504040204" pitchFamily="34" charset="0"/>
                <a:ea typeface="Calibri" panose="020F0502020204030204" pitchFamily="34" charset="0"/>
                <a:cs typeface="Segoe UI" panose="020B0502040204020203" pitchFamily="34" charset="0"/>
              </a:rPr>
              <a:t>Tip: Laat de leerlingen in een grote kring staan en laat ze om de beurt rondgaan met hun voelzakje. </a:t>
            </a:r>
            <a:endParaRPr lang="nl-BE" sz="1680" dirty="0">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159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8" descr="Wandeling Het Marum">
            <a:extLst>
              <a:ext uri="{FF2B5EF4-FFF2-40B4-BE49-F238E27FC236}">
                <a16:creationId xmlns:a16="http://schemas.microsoft.com/office/drawing/2014/main" id="{D5CA549E-3AB9-2D42-989F-718DC1021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438"/>
          <a:stretch/>
        </p:blipFill>
        <p:spPr bwMode="auto">
          <a:xfrm>
            <a:off x="1" y="1198130"/>
            <a:ext cx="8518921" cy="720292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99317BE7-48BF-6640-B283-F83F973C26AA}"/>
              </a:ext>
            </a:extLst>
          </p:cNvPr>
          <p:cNvPicPr>
            <a:picLocks noChangeAspect="1"/>
          </p:cNvPicPr>
          <p:nvPr/>
        </p:nvPicPr>
        <p:blipFill>
          <a:blip r:embed="rId3"/>
          <a:stretch>
            <a:fillRect/>
          </a:stretch>
        </p:blipFill>
        <p:spPr>
          <a:xfrm>
            <a:off x="102582" y="4997685"/>
            <a:ext cx="1646603" cy="3403365"/>
          </a:xfrm>
          <a:prstGeom prst="rect">
            <a:avLst/>
          </a:prstGeom>
        </p:spPr>
      </p:pic>
      <p:pic>
        <p:nvPicPr>
          <p:cNvPr id="13" name="Afbeelding 12">
            <a:extLst>
              <a:ext uri="{FF2B5EF4-FFF2-40B4-BE49-F238E27FC236}">
                <a16:creationId xmlns:a16="http://schemas.microsoft.com/office/drawing/2014/main" id="{58A8E0CD-E812-7340-84FA-6762B0AAAB9A}"/>
              </a:ext>
            </a:extLst>
          </p:cNvPr>
          <p:cNvPicPr>
            <a:picLocks noChangeAspect="1"/>
          </p:cNvPicPr>
          <p:nvPr/>
        </p:nvPicPr>
        <p:blipFill>
          <a:blip r:embed="rId4"/>
          <a:stretch>
            <a:fillRect/>
          </a:stretch>
        </p:blipFill>
        <p:spPr>
          <a:xfrm>
            <a:off x="1420068" y="5441940"/>
            <a:ext cx="1646603" cy="2959111"/>
          </a:xfrm>
          <a:prstGeom prst="rect">
            <a:avLst/>
          </a:prstGeom>
        </p:spPr>
      </p:pic>
      <p:pic>
        <p:nvPicPr>
          <p:cNvPr id="14" name="Afbeelding 13">
            <a:extLst>
              <a:ext uri="{FF2B5EF4-FFF2-40B4-BE49-F238E27FC236}">
                <a16:creationId xmlns:a16="http://schemas.microsoft.com/office/drawing/2014/main" id="{39EBC479-69C2-7740-979E-65CCF33BC165}"/>
              </a:ext>
            </a:extLst>
          </p:cNvPr>
          <p:cNvPicPr>
            <a:picLocks noChangeAspect="1"/>
          </p:cNvPicPr>
          <p:nvPr/>
        </p:nvPicPr>
        <p:blipFill>
          <a:blip r:embed="rId5"/>
          <a:stretch>
            <a:fillRect/>
          </a:stretch>
        </p:blipFill>
        <p:spPr>
          <a:xfrm>
            <a:off x="6349664" y="5401052"/>
            <a:ext cx="1042941" cy="1927113"/>
          </a:xfrm>
          <a:prstGeom prst="rect">
            <a:avLst/>
          </a:prstGeom>
        </p:spPr>
      </p:pic>
      <p:pic>
        <p:nvPicPr>
          <p:cNvPr id="2058" name="Picture 10" descr="Hoe fotografeer je het icarusblauwtje? - Natuurfotografie">
            <a:extLst>
              <a:ext uri="{FF2B5EF4-FFF2-40B4-BE49-F238E27FC236}">
                <a16:creationId xmlns:a16="http://schemas.microsoft.com/office/drawing/2014/main" id="{5DB635EB-064D-4749-8CE2-31B35A5AC01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93" b="92193" l="41602" r="79590">
                        <a14:foregroundMark x1="62012" y1="88040" x2="66113" y2="91860"/>
                        <a14:foregroundMark x1="66113" y1="91860" x2="71094" y2="91860"/>
                        <a14:foregroundMark x1="71094" y1="91860" x2="74316" y2="87542"/>
                        <a14:foregroundMark x1="74316" y1="87542" x2="74512" y2="80066"/>
                        <a14:foregroundMark x1="76488" y1="75920" x2="77441" y2="73920"/>
                        <a14:foregroundMark x1="74512" y1="80066" x2="75303" y2="78407"/>
                        <a14:foregroundMark x1="77441" y1="73920" x2="80957" y2="59967"/>
                        <a14:foregroundMark x1="80957" y1="59967" x2="78027" y2="54983"/>
                        <a14:foregroundMark x1="78027" y1="54983" x2="76270" y2="54153"/>
                        <a14:foregroundMark x1="78027" y1="66279" x2="80469" y2="60299"/>
                        <a14:foregroundMark x1="80469" y1="60299" x2="78027" y2="54817"/>
                        <a14:foregroundMark x1="78027" y1="54817" x2="77637" y2="54817"/>
                        <a14:foregroundMark x1="76563" y1="54817" x2="80566" y2="55814"/>
                        <a14:foregroundMark x1="80566" y1="55814" x2="79590" y2="64286"/>
                        <a14:foregroundMark x1="79590" y1="64286" x2="79102" y2="65615"/>
                        <a14:foregroundMark x1="45117" y1="64950" x2="42773" y2="58804"/>
                        <a14:foregroundMark x1="42773" y1="58804" x2="41992" y2="50664"/>
                        <a14:foregroundMark x1="41992" y1="50664" x2="45410" y2="45681"/>
                        <a14:foregroundMark x1="45410" y1="45681" x2="47852" y2="47176"/>
                        <a14:foregroundMark x1="43750" y1="59635" x2="42480" y2="50664"/>
                        <a14:foregroundMark x1="42480" y1="50664" x2="45605" y2="45515"/>
                        <a14:foregroundMark x1="45605" y1="45515" x2="46484" y2="46844"/>
                        <a14:foregroundMark x1="44043" y1="47010" x2="42285" y2="50332"/>
                        <a14:foregroundMark x1="42188" y1="49336" x2="45410" y2="46844"/>
                        <a14:foregroundMark x1="45410" y1="46346" x2="41699" y2="49834"/>
                        <a14:foregroundMark x1="41699" y1="49834" x2="41992" y2="51329"/>
                        <a14:foregroundMark x1="41992" y1="50332" x2="45410" y2="45681"/>
                        <a14:foregroundMark x1="45410" y1="45681" x2="55078" y2="52658"/>
                        <a14:foregroundMark x1="49609" y1="68605" x2="46582" y2="74252"/>
                        <a14:foregroundMark x1="46582" y1="74252" x2="46875" y2="81395"/>
                        <a14:foregroundMark x1="46875" y1="81395" x2="50293" y2="85880"/>
                        <a14:foregroundMark x1="50293" y1="85880" x2="50293" y2="85880"/>
                        <a14:foregroundMark x1="63281" y1="89203" x2="67285" y2="91860"/>
                        <a14:foregroundMark x1="67285" y1="91860" x2="71484" y2="92193"/>
                        <a14:foregroundMark x1="71484" y1="92193" x2="75195" y2="87708"/>
                        <a14:foregroundMark x1="75195" y1="87708" x2="74609" y2="79402"/>
                        <a14:foregroundMark x1="60008" y1="52529" x2="55469" y2="42193"/>
                        <a14:foregroundMark x1="61523" y1="55980" x2="61336" y2="55554"/>
                        <a14:foregroundMark x1="63184" y1="55980" x2="66992" y2="53322"/>
                        <a14:foregroundMark x1="67453" y1="52753" x2="71973" y2="47176"/>
                        <a14:foregroundMark x1="44238" y1="64950" x2="47559" y2="69103"/>
                        <a14:foregroundMark x1="47559" y1="69103" x2="45410" y2="75748"/>
                        <a14:foregroundMark x1="45410" y1="75748" x2="46973" y2="84718"/>
                        <a14:foregroundMark x1="46973" y1="84718" x2="50977" y2="87874"/>
                        <a14:foregroundMark x1="50977" y1="87874" x2="55566" y2="88372"/>
                        <a14:foregroundMark x1="55566" y1="88372" x2="59082" y2="84385"/>
                        <a14:foregroundMark x1="59082" y1="84385" x2="59082" y2="83887"/>
                        <a14:backgroundMark x1="63965" y1="57309" x2="69336" y2="53322"/>
                        <a14:backgroundMark x1="57910" y1="53821" x2="60938" y2="56312"/>
                        <a14:backgroundMark x1="74414" y1="77741" x2="76758" y2="74917"/>
                      </a14:backgroundRemoval>
                    </a14:imgEffect>
                  </a14:imgLayer>
                </a14:imgProps>
              </a:ext>
              <a:ext uri="{28A0092B-C50C-407E-A947-70E740481C1C}">
                <a14:useLocalDpi xmlns:a14="http://schemas.microsoft.com/office/drawing/2010/main" val="0"/>
              </a:ext>
            </a:extLst>
          </a:blip>
          <a:srcRect l="41947" t="41530" r="18858" b="6885"/>
          <a:stretch/>
        </p:blipFill>
        <p:spPr bwMode="auto">
          <a:xfrm rot="6533185">
            <a:off x="2021140" y="3209857"/>
            <a:ext cx="444456" cy="3439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malle rolklaver - Wikipedia">
            <a:extLst>
              <a:ext uri="{FF2B5EF4-FFF2-40B4-BE49-F238E27FC236}">
                <a16:creationId xmlns:a16="http://schemas.microsoft.com/office/drawing/2014/main" id="{4F41D897-FA95-534B-B5C4-836CD72751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3047" y="1920240"/>
            <a:ext cx="2932826" cy="219962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64BC44AA-6C4F-2D4F-A1FC-66F691161A34}"/>
              </a:ext>
            </a:extLst>
          </p:cNvPr>
          <p:cNvSpPr txBox="1"/>
          <p:nvPr/>
        </p:nvSpPr>
        <p:spPr>
          <a:xfrm>
            <a:off x="10017169" y="1491294"/>
            <a:ext cx="1383712" cy="434414"/>
          </a:xfrm>
          <a:prstGeom prst="rect">
            <a:avLst/>
          </a:prstGeom>
          <a:noFill/>
        </p:spPr>
        <p:txBody>
          <a:bodyPr wrap="none" rtlCol="0">
            <a:spAutoFit/>
          </a:bodyPr>
          <a:lstStyle/>
          <a:p>
            <a:r>
              <a:rPr lang="nl-BE" sz="2223" dirty="0">
                <a:latin typeface="American Typewriter" panose="02090604020004020304" pitchFamily="18" charset="77"/>
                <a:ea typeface="MingLiU_HKSCS" panose="02020500000000000000" pitchFamily="18" charset="-120"/>
              </a:rPr>
              <a:t>rolklaver</a:t>
            </a:r>
          </a:p>
        </p:txBody>
      </p:sp>
      <p:pic>
        <p:nvPicPr>
          <p:cNvPr id="2062" name="Picture 14" descr="Witte klaver - Wikipedia">
            <a:extLst>
              <a:ext uri="{FF2B5EF4-FFF2-40B4-BE49-F238E27FC236}">
                <a16:creationId xmlns:a16="http://schemas.microsoft.com/office/drawing/2014/main" id="{CBD76459-5A9B-8A45-8248-0C20C53EB15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814" b="13568"/>
          <a:stretch/>
        </p:blipFill>
        <p:spPr bwMode="auto">
          <a:xfrm>
            <a:off x="9190696" y="4916665"/>
            <a:ext cx="2937531" cy="2687580"/>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a:extLst>
              <a:ext uri="{FF2B5EF4-FFF2-40B4-BE49-F238E27FC236}">
                <a16:creationId xmlns:a16="http://schemas.microsoft.com/office/drawing/2014/main" id="{3E10A659-D427-B548-9361-EBA04A2FB4A1}"/>
              </a:ext>
            </a:extLst>
          </p:cNvPr>
          <p:cNvSpPr txBox="1"/>
          <p:nvPr/>
        </p:nvSpPr>
        <p:spPr>
          <a:xfrm>
            <a:off x="9835389" y="4473808"/>
            <a:ext cx="1778051" cy="434414"/>
          </a:xfrm>
          <a:prstGeom prst="rect">
            <a:avLst/>
          </a:prstGeom>
          <a:noFill/>
        </p:spPr>
        <p:txBody>
          <a:bodyPr wrap="none" rtlCol="0">
            <a:spAutoFit/>
          </a:bodyPr>
          <a:lstStyle/>
          <a:p>
            <a:r>
              <a:rPr lang="nl-BE" sz="2223" dirty="0">
                <a:latin typeface="American Typewriter" panose="02090604020004020304" pitchFamily="18" charset="77"/>
                <a:ea typeface="MingLiU_HKSCS" panose="02020500000000000000" pitchFamily="18" charset="-120"/>
              </a:rPr>
              <a:t>witte klaver</a:t>
            </a:r>
          </a:p>
        </p:txBody>
      </p:sp>
      <p:pic>
        <p:nvPicPr>
          <p:cNvPr id="15" name="Picture 10" descr="Hoe fotografeer je het icarusblauwtje? - Natuurfotografie">
            <a:extLst>
              <a:ext uri="{FF2B5EF4-FFF2-40B4-BE49-F238E27FC236}">
                <a16:creationId xmlns:a16="http://schemas.microsoft.com/office/drawing/2014/main" id="{85735D3E-B151-2648-9107-12C2BB92568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93" b="92193" l="41602" r="79590">
                        <a14:foregroundMark x1="62012" y1="88040" x2="66113" y2="91860"/>
                        <a14:foregroundMark x1="66113" y1="91860" x2="71094" y2="91860"/>
                        <a14:foregroundMark x1="71094" y1="91860" x2="74316" y2="87542"/>
                        <a14:foregroundMark x1="74316" y1="87542" x2="74512" y2="80066"/>
                        <a14:foregroundMark x1="76488" y1="75920" x2="77441" y2="73920"/>
                        <a14:foregroundMark x1="74512" y1="80066" x2="75303" y2="78407"/>
                        <a14:foregroundMark x1="77441" y1="73920" x2="80957" y2="59967"/>
                        <a14:foregroundMark x1="80957" y1="59967" x2="78027" y2="54983"/>
                        <a14:foregroundMark x1="78027" y1="54983" x2="76270" y2="54153"/>
                        <a14:foregroundMark x1="78027" y1="66279" x2="80469" y2="60299"/>
                        <a14:foregroundMark x1="80469" y1="60299" x2="78027" y2="54817"/>
                        <a14:foregroundMark x1="78027" y1="54817" x2="77637" y2="54817"/>
                        <a14:foregroundMark x1="76563" y1="54817" x2="80566" y2="55814"/>
                        <a14:foregroundMark x1="80566" y1="55814" x2="79590" y2="64286"/>
                        <a14:foregroundMark x1="79590" y1="64286" x2="79102" y2="65615"/>
                        <a14:foregroundMark x1="45117" y1="64950" x2="42773" y2="58804"/>
                        <a14:foregroundMark x1="42773" y1="58804" x2="41992" y2="50664"/>
                        <a14:foregroundMark x1="41992" y1="50664" x2="45410" y2="45681"/>
                        <a14:foregroundMark x1="45410" y1="45681" x2="47852" y2="47176"/>
                        <a14:foregroundMark x1="43750" y1="59635" x2="42480" y2="50664"/>
                        <a14:foregroundMark x1="42480" y1="50664" x2="45605" y2="45515"/>
                        <a14:foregroundMark x1="45605" y1="45515" x2="46484" y2="46844"/>
                        <a14:foregroundMark x1="44043" y1="47010" x2="42285" y2="50332"/>
                        <a14:foregroundMark x1="42188" y1="49336" x2="45410" y2="46844"/>
                        <a14:foregroundMark x1="45410" y1="46346" x2="41699" y2="49834"/>
                        <a14:foregroundMark x1="41699" y1="49834" x2="41992" y2="51329"/>
                        <a14:foregroundMark x1="41992" y1="50332" x2="45410" y2="45681"/>
                        <a14:foregroundMark x1="45410" y1="45681" x2="55078" y2="52658"/>
                        <a14:foregroundMark x1="49609" y1="68605" x2="46582" y2="74252"/>
                        <a14:foregroundMark x1="46582" y1="74252" x2="46875" y2="81395"/>
                        <a14:foregroundMark x1="46875" y1="81395" x2="50293" y2="85880"/>
                        <a14:foregroundMark x1="50293" y1="85880" x2="50293" y2="85880"/>
                        <a14:foregroundMark x1="63281" y1="89203" x2="67285" y2="91860"/>
                        <a14:foregroundMark x1="67285" y1="91860" x2="71484" y2="92193"/>
                        <a14:foregroundMark x1="71484" y1="92193" x2="75195" y2="87708"/>
                        <a14:foregroundMark x1="75195" y1="87708" x2="74609" y2="79402"/>
                        <a14:foregroundMark x1="60008" y1="52529" x2="55469" y2="42193"/>
                        <a14:foregroundMark x1="61523" y1="55980" x2="61336" y2="55554"/>
                        <a14:foregroundMark x1="63184" y1="55980" x2="66992" y2="53322"/>
                        <a14:foregroundMark x1="67453" y1="52753" x2="71973" y2="47176"/>
                        <a14:foregroundMark x1="44238" y1="64950" x2="47559" y2="69103"/>
                        <a14:foregroundMark x1="47559" y1="69103" x2="45410" y2="75748"/>
                        <a14:foregroundMark x1="45410" y1="75748" x2="46973" y2="84718"/>
                        <a14:foregroundMark x1="46973" y1="84718" x2="50977" y2="87874"/>
                        <a14:foregroundMark x1="50977" y1="87874" x2="55566" y2="88372"/>
                        <a14:foregroundMark x1="55566" y1="88372" x2="59082" y2="84385"/>
                        <a14:foregroundMark x1="59082" y1="84385" x2="59082" y2="83887"/>
                        <a14:backgroundMark x1="63965" y1="57309" x2="69336" y2="53322"/>
                        <a14:backgroundMark x1="57910" y1="53821" x2="60938" y2="56312"/>
                        <a14:backgroundMark x1="74414" y1="77741" x2="76758" y2="74917"/>
                      </a14:backgroundRemoval>
                    </a14:imgEffect>
                  </a14:imgLayer>
                </a14:imgProps>
              </a:ext>
              <a:ext uri="{28A0092B-C50C-407E-A947-70E740481C1C}">
                <a14:useLocalDpi xmlns:a14="http://schemas.microsoft.com/office/drawing/2010/main" val="0"/>
              </a:ext>
            </a:extLst>
          </a:blip>
          <a:srcRect l="41947" t="41530" r="18858" b="6885"/>
          <a:stretch/>
        </p:blipFill>
        <p:spPr bwMode="auto">
          <a:xfrm rot="1710646">
            <a:off x="4812101" y="7413386"/>
            <a:ext cx="444456" cy="343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oe fotografeer je het icarusblauwtje? - Natuurfotografie">
            <a:extLst>
              <a:ext uri="{FF2B5EF4-FFF2-40B4-BE49-F238E27FC236}">
                <a16:creationId xmlns:a16="http://schemas.microsoft.com/office/drawing/2014/main" id="{7FEC3E13-E640-2144-903C-D68DB0867E6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93" b="92193" l="41602" r="79590">
                        <a14:foregroundMark x1="62012" y1="88040" x2="66113" y2="91860"/>
                        <a14:foregroundMark x1="66113" y1="91860" x2="71094" y2="91860"/>
                        <a14:foregroundMark x1="71094" y1="91860" x2="74316" y2="87542"/>
                        <a14:foregroundMark x1="74316" y1="87542" x2="74512" y2="80066"/>
                        <a14:foregroundMark x1="76488" y1="75920" x2="77441" y2="73920"/>
                        <a14:foregroundMark x1="74512" y1="80066" x2="75303" y2="78407"/>
                        <a14:foregroundMark x1="77441" y1="73920" x2="80957" y2="59967"/>
                        <a14:foregroundMark x1="80957" y1="59967" x2="78027" y2="54983"/>
                        <a14:foregroundMark x1="78027" y1="54983" x2="76270" y2="54153"/>
                        <a14:foregroundMark x1="78027" y1="66279" x2="80469" y2="60299"/>
                        <a14:foregroundMark x1="80469" y1="60299" x2="78027" y2="54817"/>
                        <a14:foregroundMark x1="78027" y1="54817" x2="77637" y2="54817"/>
                        <a14:foregroundMark x1="76563" y1="54817" x2="80566" y2="55814"/>
                        <a14:foregroundMark x1="80566" y1="55814" x2="79590" y2="64286"/>
                        <a14:foregroundMark x1="79590" y1="64286" x2="79102" y2="65615"/>
                        <a14:foregroundMark x1="45117" y1="64950" x2="42773" y2="58804"/>
                        <a14:foregroundMark x1="42773" y1="58804" x2="41992" y2="50664"/>
                        <a14:foregroundMark x1="41992" y1="50664" x2="45410" y2="45681"/>
                        <a14:foregroundMark x1="45410" y1="45681" x2="47852" y2="47176"/>
                        <a14:foregroundMark x1="43750" y1="59635" x2="42480" y2="50664"/>
                        <a14:foregroundMark x1="42480" y1="50664" x2="45605" y2="45515"/>
                        <a14:foregroundMark x1="45605" y1="45515" x2="46484" y2="46844"/>
                        <a14:foregroundMark x1="44043" y1="47010" x2="42285" y2="50332"/>
                        <a14:foregroundMark x1="42188" y1="49336" x2="45410" y2="46844"/>
                        <a14:foregroundMark x1="45410" y1="46346" x2="41699" y2="49834"/>
                        <a14:foregroundMark x1="41699" y1="49834" x2="41992" y2="51329"/>
                        <a14:foregroundMark x1="41992" y1="50332" x2="45410" y2="45681"/>
                        <a14:foregroundMark x1="45410" y1="45681" x2="55078" y2="52658"/>
                        <a14:foregroundMark x1="49609" y1="68605" x2="46582" y2="74252"/>
                        <a14:foregroundMark x1="46582" y1="74252" x2="46875" y2="81395"/>
                        <a14:foregroundMark x1="46875" y1="81395" x2="50293" y2="85880"/>
                        <a14:foregroundMark x1="50293" y1="85880" x2="50293" y2="85880"/>
                        <a14:foregroundMark x1="63281" y1="89203" x2="67285" y2="91860"/>
                        <a14:foregroundMark x1="67285" y1="91860" x2="71484" y2="92193"/>
                        <a14:foregroundMark x1="71484" y1="92193" x2="75195" y2="87708"/>
                        <a14:foregroundMark x1="75195" y1="87708" x2="74609" y2="79402"/>
                        <a14:foregroundMark x1="60008" y1="52529" x2="55469" y2="42193"/>
                        <a14:foregroundMark x1="61523" y1="55980" x2="61336" y2="55554"/>
                        <a14:foregroundMark x1="63184" y1="55980" x2="66992" y2="53322"/>
                        <a14:foregroundMark x1="67453" y1="52753" x2="71973" y2="47176"/>
                        <a14:foregroundMark x1="44238" y1="64950" x2="47559" y2="69103"/>
                        <a14:foregroundMark x1="47559" y1="69103" x2="45410" y2="75748"/>
                        <a14:foregroundMark x1="45410" y1="75748" x2="46973" y2="84718"/>
                        <a14:foregroundMark x1="46973" y1="84718" x2="50977" y2="87874"/>
                        <a14:foregroundMark x1="50977" y1="87874" x2="55566" y2="88372"/>
                        <a14:foregroundMark x1="55566" y1="88372" x2="59082" y2="84385"/>
                        <a14:foregroundMark x1="59082" y1="84385" x2="59082" y2="83887"/>
                        <a14:backgroundMark x1="63965" y1="57309" x2="69336" y2="53322"/>
                        <a14:backgroundMark x1="57910" y1="53821" x2="60938" y2="56312"/>
                        <a14:backgroundMark x1="74414" y1="77741" x2="76758" y2="74917"/>
                      </a14:backgroundRemoval>
                    </a14:imgEffect>
                  </a14:imgLayer>
                </a14:imgProps>
              </a:ext>
              <a:ext uri="{28A0092B-C50C-407E-A947-70E740481C1C}">
                <a14:useLocalDpi xmlns:a14="http://schemas.microsoft.com/office/drawing/2010/main" val="0"/>
              </a:ext>
            </a:extLst>
          </a:blip>
          <a:srcRect l="41947" t="41530" r="18858" b="6885"/>
          <a:stretch/>
        </p:blipFill>
        <p:spPr bwMode="auto">
          <a:xfrm rot="20456881">
            <a:off x="5963849" y="6582248"/>
            <a:ext cx="444456" cy="34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2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EF09016-B817-AF4D-9541-5896C5E2B7A1}"/>
              </a:ext>
            </a:extLst>
          </p:cNvPr>
          <p:cNvSpPr txBox="1"/>
          <p:nvPr/>
        </p:nvSpPr>
        <p:spPr>
          <a:xfrm>
            <a:off x="2344517" y="1600200"/>
            <a:ext cx="7938000" cy="5901616"/>
          </a:xfrm>
          <a:prstGeom prst="rect">
            <a:avLst/>
          </a:prstGeom>
          <a:noFill/>
        </p:spPr>
        <p:txBody>
          <a:bodyPr wrap="square">
            <a:spAutoFit/>
          </a:bodyPr>
          <a:lstStyle/>
          <a:p>
            <a:pPr algn="just" fontAlgn="base">
              <a:lnSpc>
                <a:spcPct val="107000"/>
              </a:lnSpc>
            </a:pPr>
            <a:r>
              <a:rPr lang="nl-NL" sz="1470" b="1" dirty="0">
                <a:latin typeface="Verdana" panose="020B0604030504040204" pitchFamily="34" charset="0"/>
                <a:ea typeface="Times New Roman" panose="02020603050405020304" pitchFamily="18" charset="0"/>
                <a:cs typeface="Segoe UI" panose="020B0502040204020203" pitchFamily="34" charset="0"/>
              </a:rPr>
              <a:t>Opdracht 4: Militair Schietveld </a:t>
            </a:r>
            <a:endParaRPr lang="nl-BE" sz="1470" b="1"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470" i="1" dirty="0">
                <a:latin typeface="Segoe UI" panose="020B0502040204020203" pitchFamily="34" charset="0"/>
                <a:ea typeface="Times New Roman" panose="02020603050405020304" pitchFamily="18" charset="0"/>
                <a:cs typeface="Arial" panose="020B0604020202020204" pitchFamily="34" charset="0"/>
              </a:rPr>
              <a:t> </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470" dirty="0">
                <a:latin typeface="Verdana" panose="020B0604030504040204" pitchFamily="34" charset="0"/>
                <a:ea typeface="Times New Roman" panose="02020603050405020304" pitchFamily="18" charset="0"/>
                <a:cs typeface="Segoe UI" panose="020B0502040204020203" pitchFamily="34" charset="0"/>
              </a:rPr>
              <a:t>Len, Lena en Regina de reiger komen aan bij een verboden gebied. Len ziet een bord staan en weet dat hij hier niet mag komen. Lena loopt onbewust verder. Plots roept Len: Nee Lena, stop! Len legt aan Lena uit dat dit een verboden terrein is. </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470" dirty="0">
                <a:latin typeface="Verdana" panose="020B0604030504040204" pitchFamily="34" charset="0"/>
                <a:ea typeface="Times New Roman" panose="02020603050405020304" pitchFamily="18" charset="0"/>
                <a:cs typeface="Segoe UI" panose="020B0502040204020203" pitchFamily="34" charset="0"/>
              </a:rPr>
              <a:t>Samen vragen ze aan Regina de reiger waarom ze hier niet mogen komen. Dit gebied is van het leger. Hier doen ze schietoefeningen, zegt Regina de reiger. </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470" dirty="0">
                <a:latin typeface="Verdana" panose="020B0604030504040204" pitchFamily="34" charset="0"/>
                <a:ea typeface="Times New Roman" panose="02020603050405020304" pitchFamily="18" charset="0"/>
                <a:cs typeface="Segoe UI" panose="020B0502040204020203" pitchFamily="34" charset="0"/>
              </a:rPr>
              <a:t>Len en Lena willen graag meer te weten komen over dit gebied. Ze lezen samen het infobord en nemen hiervoor hun historische bril. (De leerlingen zetten hun historische bril op.)</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470" dirty="0">
                <a:latin typeface="Verdana" panose="020B0604030504040204" pitchFamily="34" charset="0"/>
                <a:ea typeface="Times New Roman" panose="02020603050405020304" pitchFamily="18" charset="0"/>
                <a:cs typeface="Segoe UI" panose="020B0502040204020203" pitchFamily="34" charset="0"/>
              </a:rPr>
              <a:t> </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470" dirty="0">
                <a:latin typeface="Verdana" panose="020B0604030504040204" pitchFamily="34" charset="0"/>
                <a:ea typeface="Times New Roman" panose="02020603050405020304" pitchFamily="18" charset="0"/>
                <a:cs typeface="Segoe UI" panose="020B0502040204020203" pitchFamily="34" charset="0"/>
              </a:rPr>
              <a:t>Regina de reiger stelt voor om het spelletje ‘pang pang’ te spelen. Ga hiervoor in een grote cirkel staan. De spelleider gaat in het midden staan en draait met zijn ogen dicht rond. Wanneer hij stopt, doet hij zijn ogen open, wijst iemand aan en roep “pang!” met de naam van de persoon erachter. Deze persoon gaat zo snel mogelijk gehurkt zitten. Zijn twee buren draaien een rondje van 360°C. Diegene die als eerste terug rond is, schiet op de andere en roept “pang”. De andere leerling is dan dood en gaat plat op zijn/haar buik liggen, terwijl de gehurkte terug rechtstaat. </a:t>
            </a:r>
            <a:endParaRPr lang="nl-BE" sz="147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470" dirty="0">
                <a:latin typeface="Verdana" panose="020B0604030504040204" pitchFamily="34" charset="0"/>
                <a:ea typeface="Times New Roman" panose="02020603050405020304" pitchFamily="18" charset="0"/>
                <a:cs typeface="Segoe UI" panose="020B0502040204020203" pitchFamily="34" charset="0"/>
              </a:rPr>
              <a:t>Dit blijven we spelen tot er maar twee mensen over blijven. De laatste twee gaan op elkaar schieten op de “westerse manier”. Met de ruggen tegen elkaar, tien passen zetten (iedereen telt luidop mee) en dan omdraaien en schieten. Terwijl je schiet vorm je met je handen een geweer. </a:t>
            </a:r>
            <a:r>
              <a:rPr lang="nl-BE" sz="1470" dirty="0">
                <a:latin typeface="Verdana" panose="020B0604030504040204" pitchFamily="34" charset="0"/>
                <a:ea typeface="Times New Roman" panose="02020603050405020304" pitchFamily="18" charset="0"/>
                <a:cs typeface="Segoe UI" panose="020B0502040204020203" pitchFamily="34" charset="0"/>
              </a:rPr>
              <a:t> </a:t>
            </a:r>
            <a:endParaRPr lang="nl-BE" sz="147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9693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chietoefeningen militair domein | Gemeente Brecht">
            <a:extLst>
              <a:ext uri="{FF2B5EF4-FFF2-40B4-BE49-F238E27FC236}">
                <a16:creationId xmlns:a16="http://schemas.microsoft.com/office/drawing/2014/main" id="{AAEBC2E3-9470-834B-8526-F3AE3DCCB8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46"/>
          <a:stretch/>
        </p:blipFill>
        <p:spPr bwMode="auto">
          <a:xfrm>
            <a:off x="21" y="1201496"/>
            <a:ext cx="12801579" cy="719955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CB224776-8D7F-594C-8D3F-72E0E0C26D3F}"/>
              </a:ext>
            </a:extLst>
          </p:cNvPr>
          <p:cNvPicPr>
            <a:picLocks noChangeAspect="1"/>
          </p:cNvPicPr>
          <p:nvPr/>
        </p:nvPicPr>
        <p:blipFill>
          <a:blip r:embed="rId3"/>
          <a:stretch>
            <a:fillRect/>
          </a:stretch>
        </p:blipFill>
        <p:spPr>
          <a:xfrm>
            <a:off x="2293912" y="4703689"/>
            <a:ext cx="1646603" cy="3403365"/>
          </a:xfrm>
          <a:prstGeom prst="rect">
            <a:avLst/>
          </a:prstGeom>
        </p:spPr>
      </p:pic>
      <p:pic>
        <p:nvPicPr>
          <p:cNvPr id="5" name="Afbeelding 4">
            <a:extLst>
              <a:ext uri="{FF2B5EF4-FFF2-40B4-BE49-F238E27FC236}">
                <a16:creationId xmlns:a16="http://schemas.microsoft.com/office/drawing/2014/main" id="{1A92767C-98CF-914F-90E9-9C9BB1EEE192}"/>
              </a:ext>
            </a:extLst>
          </p:cNvPr>
          <p:cNvPicPr>
            <a:picLocks noChangeAspect="1"/>
          </p:cNvPicPr>
          <p:nvPr/>
        </p:nvPicPr>
        <p:blipFill>
          <a:blip r:embed="rId4"/>
          <a:stretch>
            <a:fillRect/>
          </a:stretch>
        </p:blipFill>
        <p:spPr>
          <a:xfrm>
            <a:off x="3563671" y="5100678"/>
            <a:ext cx="1646603" cy="2959111"/>
          </a:xfrm>
          <a:prstGeom prst="rect">
            <a:avLst/>
          </a:prstGeom>
        </p:spPr>
      </p:pic>
      <p:pic>
        <p:nvPicPr>
          <p:cNvPr id="6" name="Afbeelding 5">
            <a:extLst>
              <a:ext uri="{FF2B5EF4-FFF2-40B4-BE49-F238E27FC236}">
                <a16:creationId xmlns:a16="http://schemas.microsoft.com/office/drawing/2014/main" id="{9A0F8E2E-6F9D-A447-8244-3561E4A1A1BB}"/>
              </a:ext>
            </a:extLst>
          </p:cNvPr>
          <p:cNvPicPr>
            <a:picLocks noChangeAspect="1"/>
          </p:cNvPicPr>
          <p:nvPr/>
        </p:nvPicPr>
        <p:blipFill>
          <a:blip r:embed="rId5"/>
          <a:stretch>
            <a:fillRect/>
          </a:stretch>
        </p:blipFill>
        <p:spPr>
          <a:xfrm>
            <a:off x="7327316" y="4653119"/>
            <a:ext cx="1042941" cy="1927113"/>
          </a:xfrm>
          <a:prstGeom prst="rect">
            <a:avLst/>
          </a:prstGeom>
        </p:spPr>
      </p:pic>
    </p:spTree>
    <p:extLst>
      <p:ext uri="{BB962C8B-B14F-4D97-AF65-F5344CB8AC3E}">
        <p14:creationId xmlns:p14="http://schemas.microsoft.com/office/powerpoint/2010/main" val="183997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C760915-1061-564E-A7C2-00CDF7F0F151}"/>
              </a:ext>
            </a:extLst>
          </p:cNvPr>
          <p:cNvSpPr txBox="1"/>
          <p:nvPr/>
        </p:nvSpPr>
        <p:spPr>
          <a:xfrm>
            <a:off x="2431800" y="2000250"/>
            <a:ext cx="7938000" cy="4794774"/>
          </a:xfrm>
          <a:prstGeom prst="rect">
            <a:avLst/>
          </a:prstGeom>
          <a:noFill/>
        </p:spPr>
        <p:txBody>
          <a:bodyPr wrap="square">
            <a:spAutoFit/>
          </a:bodyPr>
          <a:lstStyle/>
          <a:p>
            <a:pPr fontAlgn="base">
              <a:lnSpc>
                <a:spcPct val="107000"/>
              </a:lnSpc>
            </a:pPr>
            <a:r>
              <a:rPr lang="nl-NL" sz="1680" b="1" dirty="0">
                <a:latin typeface="Verdana" panose="020B0604030504040204" pitchFamily="34" charset="0"/>
                <a:ea typeface="Times New Roman" panose="02020603050405020304" pitchFamily="18" charset="0"/>
                <a:cs typeface="Segoe UI" panose="020B0502040204020203" pitchFamily="34" charset="0"/>
              </a:rPr>
              <a:t>Opdracht 5: rug aan rug</a:t>
            </a:r>
            <a:endParaRPr lang="nl-BE" sz="1680" b="1" dirty="0">
              <a:latin typeface="Verdana" panose="020B0604030504040204" pitchFamily="34" charset="0"/>
              <a:ea typeface="Calibri" panose="020F0502020204030204" pitchFamily="34" charset="0"/>
              <a:cs typeface="Arial" panose="020B0604020202020204" pitchFamily="34" charset="0"/>
            </a:endParaRPr>
          </a:p>
          <a:p>
            <a:pPr fontAlgn="base">
              <a:lnSpc>
                <a:spcPct val="107000"/>
              </a:lnSpc>
            </a:pPr>
            <a:r>
              <a:rPr lang="nl-BE" sz="1680"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“Kijk!”, zegt Regina de reiger. Als ik mijn verschillende brillen opzet, zie ik een heel ander landschap. We gaan samen op ontdekking. Regina de reiger legt de opdracht uit.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Je gaat zo meteen per twee staan, met je ruggen tegen elkaar. (info voor </a:t>
            </a:r>
            <a:r>
              <a:rPr lang="nl-NL" sz="1680" dirty="0" err="1">
                <a:latin typeface="Verdana" panose="020B0604030504040204" pitchFamily="34" charset="0"/>
                <a:ea typeface="Times New Roman" panose="02020603050405020304" pitchFamily="18" charset="0"/>
                <a:cs typeface="Segoe UI" panose="020B0502040204020203" pitchFamily="34" charset="0"/>
              </a:rPr>
              <a:t>lkr</a:t>
            </a:r>
            <a:r>
              <a:rPr lang="nl-NL" sz="1680" dirty="0">
                <a:latin typeface="Verdana" panose="020B0604030504040204" pitchFamily="34" charset="0"/>
                <a:ea typeface="Times New Roman" panose="02020603050405020304" pitchFamily="18" charset="0"/>
                <a:cs typeface="Segoe UI" panose="020B0502040204020203" pitchFamily="34" charset="0"/>
              </a:rPr>
              <a:t>. Zorg ervoor dat één leerling gericht is naar het weiland en één leerling naar het bos.) Teken het landschap na wat je voor jou ziet. Vervolgens toon je de tekening aan elkaar en vertel je wat de verschillen zijn.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Wat zijn de verschillen tussen jullie tekeningen?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Wat zie je vanuit de levende bril?</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BE" sz="1680" dirty="0">
                <a:latin typeface="Verdana" panose="020B0604030504040204" pitchFamily="34" charset="0"/>
                <a:ea typeface="Times New Roman" panose="02020603050405020304" pitchFamily="18" charset="0"/>
                <a:cs typeface="Segoe UI" panose="020B0502040204020203" pitchFamily="34" charset="0"/>
              </a:rPr>
              <a:t>Wat zie je vanuit de seizoensbril?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BE" sz="1680" dirty="0">
                <a:latin typeface="Verdana" panose="020B0604030504040204" pitchFamily="34" charset="0"/>
                <a:ea typeface="Times New Roman" panose="02020603050405020304" pitchFamily="18" charset="0"/>
                <a:cs typeface="Segoe UI" panose="020B0502040204020203" pitchFamily="34" charset="0"/>
              </a:rPr>
              <a:t>Wat zie je vanuit de tijdsbril?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BE" sz="1680" dirty="0">
                <a:latin typeface="Verdana" panose="020B0604030504040204" pitchFamily="34" charset="0"/>
                <a:ea typeface="Times New Roman" panose="02020603050405020304" pitchFamily="18" charset="0"/>
                <a:cs typeface="Segoe UI" panose="020B0502040204020203" pitchFamily="34" charset="0"/>
              </a:rPr>
              <a:t>Wat zie je vanuit de patronenbril?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480060"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(Tip voor de lkr: Je kan dit ook klassikaal bespreken.)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7949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et Marum | Gemeente Wuustwezel">
            <a:extLst>
              <a:ext uri="{FF2B5EF4-FFF2-40B4-BE49-F238E27FC236}">
                <a16:creationId xmlns:a16="http://schemas.microsoft.com/office/drawing/2014/main" id="{8B43A604-82B2-4B41-A3B1-FE551D4BE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05" r="10098"/>
          <a:stretch/>
        </p:blipFill>
        <p:spPr bwMode="auto">
          <a:xfrm>
            <a:off x="6324773" y="1178277"/>
            <a:ext cx="6475227" cy="720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Wandeling Het Marum">
            <a:extLst>
              <a:ext uri="{FF2B5EF4-FFF2-40B4-BE49-F238E27FC236}">
                <a16:creationId xmlns:a16="http://schemas.microsoft.com/office/drawing/2014/main" id="{F9A6E82A-DD98-CC41-A407-5660B041C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46" t="20" r="4440" b="12131"/>
          <a:stretch/>
        </p:blipFill>
        <p:spPr bwMode="auto">
          <a:xfrm>
            <a:off x="-74427" y="1178277"/>
            <a:ext cx="6475227" cy="72009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144921DC-D879-794D-95AB-65C47C9D22DC}"/>
              </a:ext>
            </a:extLst>
          </p:cNvPr>
          <p:cNvPicPr>
            <a:picLocks noChangeAspect="1"/>
          </p:cNvPicPr>
          <p:nvPr/>
        </p:nvPicPr>
        <p:blipFill>
          <a:blip r:embed="rId4"/>
          <a:stretch>
            <a:fillRect/>
          </a:stretch>
        </p:blipFill>
        <p:spPr>
          <a:xfrm>
            <a:off x="5124155" y="4217075"/>
            <a:ext cx="1799401" cy="3428356"/>
          </a:xfrm>
          <a:prstGeom prst="rect">
            <a:avLst/>
          </a:prstGeom>
          <a:scene3d>
            <a:camera prst="isometricOffAxis1Left"/>
            <a:lightRig rig="threePt" dir="t"/>
          </a:scene3d>
        </p:spPr>
      </p:pic>
      <p:pic>
        <p:nvPicPr>
          <p:cNvPr id="5" name="Afbeelding 4">
            <a:extLst>
              <a:ext uri="{FF2B5EF4-FFF2-40B4-BE49-F238E27FC236}">
                <a16:creationId xmlns:a16="http://schemas.microsoft.com/office/drawing/2014/main" id="{AC8052AE-830E-744F-BCFA-2A478FDF0D61}"/>
              </a:ext>
            </a:extLst>
          </p:cNvPr>
          <p:cNvPicPr>
            <a:picLocks noChangeAspect="1"/>
          </p:cNvPicPr>
          <p:nvPr/>
        </p:nvPicPr>
        <p:blipFill>
          <a:blip r:embed="rId5"/>
          <a:stretch>
            <a:fillRect/>
          </a:stretch>
        </p:blipFill>
        <p:spPr>
          <a:xfrm>
            <a:off x="5789640" y="4469158"/>
            <a:ext cx="1930575" cy="3198145"/>
          </a:xfrm>
          <a:prstGeom prst="rect">
            <a:avLst/>
          </a:prstGeom>
          <a:scene3d>
            <a:camera prst="isometricOffAxis2Right"/>
            <a:lightRig rig="threePt" dir="t"/>
          </a:scene3d>
        </p:spPr>
      </p:pic>
      <p:pic>
        <p:nvPicPr>
          <p:cNvPr id="8" name="Afbeelding 7">
            <a:extLst>
              <a:ext uri="{FF2B5EF4-FFF2-40B4-BE49-F238E27FC236}">
                <a16:creationId xmlns:a16="http://schemas.microsoft.com/office/drawing/2014/main" id="{6304FF5A-7EC1-9042-B927-348885731508}"/>
              </a:ext>
            </a:extLst>
          </p:cNvPr>
          <p:cNvPicPr>
            <a:picLocks noChangeAspect="1"/>
          </p:cNvPicPr>
          <p:nvPr/>
        </p:nvPicPr>
        <p:blipFill>
          <a:blip r:embed="rId6"/>
          <a:stretch>
            <a:fillRect/>
          </a:stretch>
        </p:blipFill>
        <p:spPr>
          <a:xfrm>
            <a:off x="9562386" y="3837044"/>
            <a:ext cx="1042941" cy="1927113"/>
          </a:xfrm>
          <a:prstGeom prst="rect">
            <a:avLst/>
          </a:prstGeom>
        </p:spPr>
      </p:pic>
    </p:spTree>
    <p:extLst>
      <p:ext uri="{BB962C8B-B14F-4D97-AF65-F5344CB8AC3E}">
        <p14:creationId xmlns:p14="http://schemas.microsoft.com/office/powerpoint/2010/main" val="282095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D6B9CF74-1171-F348-B3D4-3622FE1DDC5E}"/>
              </a:ext>
            </a:extLst>
          </p:cNvPr>
          <p:cNvSpPr txBox="1"/>
          <p:nvPr/>
        </p:nvSpPr>
        <p:spPr>
          <a:xfrm>
            <a:off x="2366337" y="1498369"/>
            <a:ext cx="7938000" cy="6177845"/>
          </a:xfrm>
          <a:prstGeom prst="rect">
            <a:avLst/>
          </a:prstGeom>
          <a:noFill/>
        </p:spPr>
        <p:txBody>
          <a:bodyPr wrap="square">
            <a:spAutoFit/>
          </a:bodyPr>
          <a:lstStyle/>
          <a:p>
            <a:pPr algn="just" fontAlgn="base">
              <a:lnSpc>
                <a:spcPct val="107000"/>
              </a:lnSpc>
            </a:pPr>
            <a:r>
              <a:rPr lang="nl-NL" sz="1680" u="sng" dirty="0">
                <a:latin typeface="Verdana" panose="020B0604030504040204" pitchFamily="34" charset="0"/>
                <a:ea typeface="Times New Roman" panose="02020603050405020304" pitchFamily="18" charset="0"/>
                <a:cs typeface="Segoe UI" panose="020B0502040204020203" pitchFamily="34" charset="0"/>
              </a:rPr>
              <a:t>Inleiding in het landschap Mark en </a:t>
            </a:r>
            <a:r>
              <a:rPr lang="nl-NL" sz="1680" u="sng" dirty="0" err="1">
                <a:latin typeface="Verdana" panose="020B0604030504040204" pitchFamily="34" charset="0"/>
                <a:ea typeface="Times New Roman" panose="02020603050405020304" pitchFamily="18" charset="0"/>
                <a:cs typeface="Segoe UI" panose="020B0502040204020203" pitchFamily="34" charset="0"/>
              </a:rPr>
              <a:t>Weerijsbeek</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Len en Lena wandelen door het landschap Mark en </a:t>
            </a:r>
            <a:r>
              <a:rPr lang="nl-NL" sz="1680" dirty="0" err="1">
                <a:latin typeface="Verdana" panose="020B0604030504040204" pitchFamily="34" charset="0"/>
                <a:ea typeface="Times New Roman" panose="02020603050405020304" pitchFamily="18" charset="0"/>
                <a:cs typeface="Segoe UI" panose="020B0502040204020203" pitchFamily="34" charset="0"/>
              </a:rPr>
              <a:t>Weerijsbeek</a:t>
            </a:r>
            <a:r>
              <a:rPr lang="nl-NL" sz="1680" dirty="0">
                <a:latin typeface="Verdana" panose="020B0604030504040204" pitchFamily="34" charset="0"/>
                <a:ea typeface="Times New Roman" panose="02020603050405020304" pitchFamily="18" charset="0"/>
                <a:cs typeface="Segoe UI" panose="020B0502040204020203" pitchFamily="34" charset="0"/>
              </a:rPr>
              <a:t>. Wat kan je hier ver kijken, zegt Len. Hier kan ik veel verder kijken dan daarnet aan de school. Doe maar even mee! (De leerlingen kijken om zich heen.)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Wat hebben jullie allemaal gezien?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Hoe is dit er gekomen?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Hoe ver kan je nu kijken?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Is dit verder dan daarnet?</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Dit is nu echt een landschap, zegt Len. (Leerkracht vraagt: Welk woord herken je in het woord landschap? </a:t>
            </a:r>
            <a:r>
              <a:rPr lang="nl-NL" sz="1680" i="1" dirty="0">
                <a:latin typeface="Verdana" panose="020B0604030504040204" pitchFamily="34" charset="0"/>
                <a:ea typeface="Times New Roman" panose="02020603050405020304" pitchFamily="18" charset="0"/>
                <a:cs typeface="Segoe UI" panose="020B0502040204020203" pitchFamily="34" charset="0"/>
              </a:rPr>
              <a:t>Het woord ‘land’</a:t>
            </a:r>
            <a:r>
              <a:rPr lang="nl-NL" sz="1680" dirty="0">
                <a:latin typeface="Verdana" panose="020B0604030504040204" pitchFamily="34" charset="0"/>
                <a:ea typeface="Times New Roman" panose="02020603050405020304" pitchFamily="18" charset="0"/>
                <a:cs typeface="Segoe UI" panose="020B0502040204020203" pitchFamily="34" charset="0"/>
              </a:rPr>
              <a:t>. Land is datgene waar we op staan. Wij gaan vandaag kijken hoe dat stukje land er hier uitziet. We kijken dus naar het landschap. We gaan eens kijken wat Len ons nog meer kan vertellen over het landschap.)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Je kan er ver kijken en beschrijven wat je ziet, zegt Len. “Kijk in de verte en vertel wat je ziet”. Ik zie nu bijvoorbeeld een weiland, een akker, een rivier, bomen…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Daarnaast zijn er ook elementen die door de natuur en door de mens zijn gemaakt. Zo is een wandelpad door de mens gemaakt en is een bloem er door de natuur gekomen.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0249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F97C5B5-E95C-3440-B7D6-FD6D1E67254C}"/>
              </a:ext>
            </a:extLst>
          </p:cNvPr>
          <p:cNvSpPr txBox="1"/>
          <p:nvPr/>
        </p:nvSpPr>
        <p:spPr>
          <a:xfrm>
            <a:off x="2431800" y="2662151"/>
            <a:ext cx="7938000" cy="3964932"/>
          </a:xfrm>
          <a:prstGeom prst="rect">
            <a:avLst/>
          </a:prstGeom>
          <a:noFill/>
        </p:spPr>
        <p:txBody>
          <a:bodyPr wrap="square">
            <a:spAutoFit/>
          </a:bodyPr>
          <a:lstStyle/>
          <a:p>
            <a:pPr fontAlgn="base">
              <a:lnSpc>
                <a:spcPct val="107000"/>
              </a:lnSpc>
            </a:pPr>
            <a:r>
              <a:rPr lang="nl-NL" sz="1680" b="1" dirty="0">
                <a:latin typeface="Verdana" panose="020B0604030504040204" pitchFamily="34" charset="0"/>
                <a:ea typeface="Times New Roman" panose="02020603050405020304" pitchFamily="18" charset="0"/>
                <a:cs typeface="Segoe UI" panose="020B0502040204020203" pitchFamily="34" charset="0"/>
              </a:rPr>
              <a:t>Eindopdracht</a:t>
            </a:r>
            <a:endParaRPr lang="nl-BE" sz="1680" b="1" dirty="0">
              <a:latin typeface="Verdana" panose="020B0604030504040204" pitchFamily="34" charset="0"/>
              <a:ea typeface="Calibri" panose="020F0502020204030204" pitchFamily="34" charset="0"/>
              <a:cs typeface="Arial" panose="020B0604020202020204" pitchFamily="34" charset="0"/>
            </a:endParaRPr>
          </a:p>
          <a:p>
            <a:pPr fontAlgn="base">
              <a:lnSpc>
                <a:spcPct val="107000"/>
              </a:lnSpc>
            </a:pPr>
            <a:r>
              <a:rPr lang="nl-BE" sz="1680" i="1"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Regina de reiger, Len en Lena zijn aan het einde van de wandeltocht. Wat hebben we veel bijgeleerd van Regina de reiger, zegt Lena. Ik ben eens benieuwd of jullie ook veel hebben bijgeleerd, zegt Len.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Probeer het landschap met natuurlijke voorwerpen (bv. takjes, blaadjes, stenen…) na te bouwen. Denk hiervoor terug aan alle plaatsen waar we zijn gestopt en aan de verschillende brillen die we doorheen de wandeling hebben gebruikt. Let op! Verdeel je wel even in groepjes. De leerkracht gaat je helpen.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Nu ben ik wel een benieuwd wat jullie allemaal hebben gemaakt, zegt Len.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Calibri" panose="020F0502020204030204" pitchFamily="34" charset="0"/>
              </a:rPr>
              <a:t>Wat heb je allemaal nagemaakt?</a:t>
            </a:r>
            <a:r>
              <a:rPr lang="nl-BE" sz="1680" dirty="0">
                <a:latin typeface="Verdana" panose="020B0604030504040204" pitchFamily="34" charset="0"/>
                <a:ea typeface="Times New Roman" panose="02020603050405020304" pitchFamily="18" charset="0"/>
                <a:cs typeface="Calibri" panose="020F050202020403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895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De Eik - Natuurlijk Welzijn">
            <a:extLst>
              <a:ext uri="{FF2B5EF4-FFF2-40B4-BE49-F238E27FC236}">
                <a16:creationId xmlns:a16="http://schemas.microsoft.com/office/drawing/2014/main" id="{FE8F6B36-DDF1-1A4F-A652-2C81C16FE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47" r="3" b="4152"/>
          <a:stretch/>
        </p:blipFill>
        <p:spPr bwMode="auto">
          <a:xfrm>
            <a:off x="4636852" y="4188404"/>
            <a:ext cx="4315049" cy="4138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luche deken Serie bomen - den boom op een witte achtergrond - groene boom  - PIXERS.NL">
            <a:extLst>
              <a:ext uri="{FF2B5EF4-FFF2-40B4-BE49-F238E27FC236}">
                <a16:creationId xmlns:a16="http://schemas.microsoft.com/office/drawing/2014/main" id="{22E32260-CF88-814F-9922-77F47372BA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84" t="5568" r="6531" b="10277"/>
          <a:stretch/>
        </p:blipFill>
        <p:spPr bwMode="auto">
          <a:xfrm>
            <a:off x="8588109" y="4122062"/>
            <a:ext cx="2897507" cy="426795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43C997CD-B1FE-F34E-9688-59ED8C11BAAD}"/>
              </a:ext>
            </a:extLst>
          </p:cNvPr>
          <p:cNvPicPr>
            <a:picLocks noChangeAspect="1"/>
          </p:cNvPicPr>
          <p:nvPr/>
        </p:nvPicPr>
        <p:blipFill>
          <a:blip r:embed="rId4"/>
          <a:stretch>
            <a:fillRect/>
          </a:stretch>
        </p:blipFill>
        <p:spPr>
          <a:xfrm>
            <a:off x="10931095" y="6103620"/>
            <a:ext cx="1109045" cy="2292285"/>
          </a:xfrm>
          <a:prstGeom prst="rect">
            <a:avLst/>
          </a:prstGeom>
        </p:spPr>
      </p:pic>
      <p:pic>
        <p:nvPicPr>
          <p:cNvPr id="12" name="Afbeelding 11">
            <a:extLst>
              <a:ext uri="{FF2B5EF4-FFF2-40B4-BE49-F238E27FC236}">
                <a16:creationId xmlns:a16="http://schemas.microsoft.com/office/drawing/2014/main" id="{57199B4A-731F-9A47-AE3A-73D1D3A21C3B}"/>
              </a:ext>
            </a:extLst>
          </p:cNvPr>
          <p:cNvPicPr>
            <a:picLocks noChangeAspect="1"/>
          </p:cNvPicPr>
          <p:nvPr/>
        </p:nvPicPr>
        <p:blipFill>
          <a:blip r:embed="rId5"/>
          <a:stretch>
            <a:fillRect/>
          </a:stretch>
        </p:blipFill>
        <p:spPr>
          <a:xfrm>
            <a:off x="11718613" y="6421129"/>
            <a:ext cx="1079786" cy="1940487"/>
          </a:xfrm>
          <a:prstGeom prst="rect">
            <a:avLst/>
          </a:prstGeom>
        </p:spPr>
      </p:pic>
      <p:pic>
        <p:nvPicPr>
          <p:cNvPr id="13" name="Picture 2" descr="Schietoefeningen militair domein | Gemeente Brecht">
            <a:extLst>
              <a:ext uri="{FF2B5EF4-FFF2-40B4-BE49-F238E27FC236}">
                <a16:creationId xmlns:a16="http://schemas.microsoft.com/office/drawing/2014/main" id="{09EC3B4E-2B80-C54C-93BF-1E0395AD81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5746"/>
          <a:stretch/>
        </p:blipFill>
        <p:spPr bwMode="auto">
          <a:xfrm>
            <a:off x="1" y="1200149"/>
            <a:ext cx="4853318" cy="27294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IRIS.nl - Herinrichting Aa en Kleine Aa start in maart">
            <a:extLst>
              <a:ext uri="{FF2B5EF4-FFF2-40B4-BE49-F238E27FC236}">
                <a16:creationId xmlns:a16="http://schemas.microsoft.com/office/drawing/2014/main" id="{16D85830-9035-1047-81CD-A61E2A9839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34" r="14795" b="32240"/>
          <a:stretch/>
        </p:blipFill>
        <p:spPr bwMode="auto">
          <a:xfrm>
            <a:off x="4853320" y="1200149"/>
            <a:ext cx="5282874" cy="2729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Wandeling Het Marum">
            <a:extLst>
              <a:ext uri="{FF2B5EF4-FFF2-40B4-BE49-F238E27FC236}">
                <a16:creationId xmlns:a16="http://schemas.microsoft.com/office/drawing/2014/main" id="{3B8EA1E4-307A-E044-9D50-BF772DA9F1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3438"/>
          <a:stretch/>
        </p:blipFill>
        <p:spPr bwMode="auto">
          <a:xfrm>
            <a:off x="9570229" y="1195006"/>
            <a:ext cx="3228171" cy="27294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et Marum | Gemeente Wuustwezel">
            <a:extLst>
              <a:ext uri="{FF2B5EF4-FFF2-40B4-BE49-F238E27FC236}">
                <a16:creationId xmlns:a16="http://schemas.microsoft.com/office/drawing/2014/main" id="{A014D4ED-05A3-3C4A-A56D-5D6C3DDB1F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234" r="10097"/>
          <a:stretch/>
        </p:blipFill>
        <p:spPr bwMode="auto">
          <a:xfrm>
            <a:off x="-26061" y="4024373"/>
            <a:ext cx="4879380" cy="4381820"/>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5AF65C1D-3C68-D14A-8191-B69D93D34098}"/>
              </a:ext>
            </a:extLst>
          </p:cNvPr>
          <p:cNvPicPr>
            <a:picLocks noChangeAspect="1"/>
          </p:cNvPicPr>
          <p:nvPr/>
        </p:nvPicPr>
        <p:blipFill>
          <a:blip r:embed="rId10"/>
          <a:stretch>
            <a:fillRect/>
          </a:stretch>
        </p:blipFill>
        <p:spPr>
          <a:xfrm>
            <a:off x="2175879" y="6257865"/>
            <a:ext cx="1042941" cy="1927113"/>
          </a:xfrm>
          <a:prstGeom prst="rect">
            <a:avLst/>
          </a:prstGeom>
        </p:spPr>
      </p:pic>
    </p:spTree>
    <p:extLst>
      <p:ext uri="{BB962C8B-B14F-4D97-AF65-F5344CB8AC3E}">
        <p14:creationId xmlns:p14="http://schemas.microsoft.com/office/powerpoint/2010/main" val="348947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7DD42A7-4F53-8E45-BA6E-24B9743BABD8}"/>
              </a:ext>
            </a:extLst>
          </p:cNvPr>
          <p:cNvSpPr txBox="1"/>
          <p:nvPr/>
        </p:nvSpPr>
        <p:spPr>
          <a:xfrm>
            <a:off x="2519084" y="3207673"/>
            <a:ext cx="7938000" cy="1577996"/>
          </a:xfrm>
          <a:prstGeom prst="rect">
            <a:avLst/>
          </a:prstGeom>
          <a:noFill/>
        </p:spPr>
        <p:txBody>
          <a:bodyPr wrap="square">
            <a:spAutoFit/>
          </a:bodyPr>
          <a:lstStyle/>
          <a:p>
            <a:pPr algn="just" fontAlgn="base">
              <a:lnSpc>
                <a:spcPct val="107000"/>
              </a:lnSpc>
              <a:spcAft>
                <a:spcPts val="840"/>
              </a:spcAft>
            </a:pPr>
            <a:r>
              <a:rPr lang="nl-NL" sz="1680" b="1" dirty="0">
                <a:latin typeface="Verdana" panose="020B0604030504040204" pitchFamily="34" charset="0"/>
                <a:ea typeface="Times New Roman" panose="02020603050405020304" pitchFamily="18" charset="0"/>
                <a:cs typeface="Segoe UI" panose="020B0502040204020203" pitchFamily="34" charset="0"/>
              </a:rPr>
              <a:t>Afsluiter</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spcAft>
                <a:spcPts val="840"/>
              </a:spcAft>
            </a:pPr>
            <a:r>
              <a:rPr lang="nl-NL" sz="1680" dirty="0">
                <a:latin typeface="Verdana" panose="020B0604030504040204" pitchFamily="34" charset="0"/>
                <a:ea typeface="Times New Roman" panose="02020603050405020304" pitchFamily="18" charset="0"/>
                <a:cs typeface="Segoe UI" panose="020B0502040204020203" pitchFamily="34" charset="0"/>
              </a:rPr>
              <a:t>Wat was dat een fijne wandeling, zegt Regina de reiger. Ik heb er een beetje honger van gekregen. Tijd om terug naar de kleine Aa te gaan. Dan kan ik een lekker visje zoeken om op te eten. Tot de volgende keer!</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50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810CF0-8D5A-C746-9E0F-73CCF6BF6692}"/>
              </a:ext>
            </a:extLst>
          </p:cNvPr>
          <p:cNvPicPr>
            <a:picLocks noChangeAspect="1"/>
          </p:cNvPicPr>
          <p:nvPr/>
        </p:nvPicPr>
        <p:blipFill>
          <a:blip r:embed="rId2"/>
          <a:stretch>
            <a:fillRect/>
          </a:stretch>
        </p:blipFill>
        <p:spPr>
          <a:xfrm>
            <a:off x="3853514" y="1200150"/>
            <a:ext cx="5094573" cy="7200900"/>
          </a:xfrm>
          <a:prstGeom prst="rect">
            <a:avLst/>
          </a:prstGeom>
        </p:spPr>
      </p:pic>
      <p:pic>
        <p:nvPicPr>
          <p:cNvPr id="7" name="Picture 2" descr="kamsalamander – Perfect Earth">
            <a:extLst>
              <a:ext uri="{FF2B5EF4-FFF2-40B4-BE49-F238E27FC236}">
                <a16:creationId xmlns:a16="http://schemas.microsoft.com/office/drawing/2014/main" id="{5BF34B50-9DD8-F747-B682-93213A208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104" y="6652259"/>
            <a:ext cx="2011680"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18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88B4B5F-90E5-6F45-AC01-5027C6447746}"/>
              </a:ext>
            </a:extLst>
          </p:cNvPr>
          <p:cNvSpPr txBox="1"/>
          <p:nvPr/>
        </p:nvSpPr>
        <p:spPr>
          <a:xfrm>
            <a:off x="2431800" y="2363932"/>
            <a:ext cx="7938000" cy="4518160"/>
          </a:xfrm>
          <a:prstGeom prst="rect">
            <a:avLst/>
          </a:prstGeom>
          <a:noFill/>
        </p:spPr>
        <p:txBody>
          <a:bodyPr wrap="square">
            <a:spAutoFit/>
          </a:bodyPr>
          <a:lstStyle/>
          <a:p>
            <a:pPr algn="just" fontAlgn="base">
              <a:lnSpc>
                <a:spcPct val="107000"/>
              </a:lnSpc>
            </a:pPr>
            <a:r>
              <a:rPr lang="nl-NL" sz="1680" u="sng" dirty="0">
                <a:latin typeface="Verdana" panose="020B0604030504040204" pitchFamily="34" charset="0"/>
                <a:ea typeface="Times New Roman" panose="02020603050405020304" pitchFamily="18" charset="0"/>
                <a:cs typeface="Segoe UI" panose="020B0502040204020203" pitchFamily="34" charset="0"/>
              </a:rPr>
              <a:t>Inleiding aan de school</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Dit zijn Len en Lena. Zij gaan vandaag wandelen in dit landschap, het landschap Mark en </a:t>
            </a:r>
            <a:r>
              <a:rPr lang="nl-NL" sz="1680" dirty="0" err="1">
                <a:latin typeface="Verdana" panose="020B0604030504040204" pitchFamily="34" charset="0"/>
                <a:ea typeface="Times New Roman" panose="02020603050405020304" pitchFamily="18" charset="0"/>
                <a:cs typeface="Segoe UI" panose="020B0502040204020203" pitchFamily="34" charset="0"/>
              </a:rPr>
              <a:t>Weerijsbeek</a:t>
            </a:r>
            <a:r>
              <a:rPr lang="nl-NL" sz="1680" dirty="0">
                <a:latin typeface="Verdana" panose="020B0604030504040204" pitchFamily="34" charset="0"/>
                <a:ea typeface="Times New Roman" panose="02020603050405020304" pitchFamily="18" charset="0"/>
                <a:cs typeface="Segoe UI" panose="020B0502040204020203" pitchFamily="34" charset="0"/>
              </a:rPr>
              <a:t>. Gaan jullie met hen mee? Ze weten alles over het landschap en hebben heel wat leuke opdrachten voor jullie in </a:t>
            </a:r>
            <a:r>
              <a:rPr lang="nl-NL" sz="1680" dirty="0" err="1">
                <a:latin typeface="Verdana" panose="020B0604030504040204" pitchFamily="34" charset="0"/>
                <a:ea typeface="Times New Roman" panose="02020603050405020304" pitchFamily="18" charset="0"/>
                <a:cs typeface="Segoe UI" panose="020B0502040204020203" pitchFamily="34" charset="0"/>
              </a:rPr>
              <a:t>petto</a:t>
            </a:r>
            <a:r>
              <a:rPr lang="nl-NL" sz="1680" dirty="0">
                <a:latin typeface="Verdana" panose="020B0604030504040204" pitchFamily="34" charset="0"/>
                <a:ea typeface="Times New Roman" panose="02020603050405020304" pitchFamily="18" charset="0"/>
                <a:cs typeface="Segoe UI" panose="020B0502040204020203" pitchFamily="34" charset="0"/>
              </a:rPr>
              <a:t>! Luister en ontdek.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Len en Lena staan aan de school. Kijk eens om je heen, zegt Len tegen Lena. Ik kan hier eigenlijk niet zo ver kijken. Overal staan er huizen, bomen, struiken... waardoor ik niet kan zien hoe ons landschap er hier echt uitziet. Kijk maar even mee (de leerlingen kijken om zich heen.)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Wat hebben jullie allemaal gezien?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lnSpc>
                <a:spcPct val="107000"/>
              </a:lnSpc>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Hoe ver kan je kijken?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lnSpc>
                <a:spcPct val="107000"/>
              </a:lnSpc>
            </a:pPr>
            <a:r>
              <a:rPr lang="nl-NL" sz="1680" dirty="0">
                <a:latin typeface="Verdana" panose="020B0604030504040204" pitchFamily="34" charset="0"/>
                <a:ea typeface="Times New Roman" panose="02020603050405020304" pitchFamily="18" charset="0"/>
                <a:cs typeface="Segoe UI" panose="020B0502040204020203" pitchFamily="34" charset="0"/>
              </a:rPr>
              <a:t>Kom Lena, zegt Len. We trekken het landschap Mark en </a:t>
            </a:r>
            <a:r>
              <a:rPr lang="nl-NL" sz="1680" dirty="0" err="1">
                <a:latin typeface="Verdana" panose="020B0604030504040204" pitchFamily="34" charset="0"/>
                <a:ea typeface="Times New Roman" panose="02020603050405020304" pitchFamily="18" charset="0"/>
                <a:cs typeface="Segoe UI" panose="020B0502040204020203" pitchFamily="34" charset="0"/>
              </a:rPr>
              <a:t>Weerijsbeek</a:t>
            </a:r>
            <a:r>
              <a:rPr lang="nl-NL" sz="1680" dirty="0">
                <a:latin typeface="Verdana" panose="020B0604030504040204" pitchFamily="34" charset="0"/>
                <a:ea typeface="Times New Roman" panose="02020603050405020304" pitchFamily="18" charset="0"/>
                <a:cs typeface="Segoe UI" panose="020B0502040204020203" pitchFamily="34" charset="0"/>
              </a:rPr>
              <a:t> in!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grpSp>
        <p:nvGrpSpPr>
          <p:cNvPr id="3" name="Groep 2"/>
          <p:cNvGrpSpPr/>
          <p:nvPr/>
        </p:nvGrpSpPr>
        <p:grpSpPr>
          <a:xfrm>
            <a:off x="880110" y="8271691"/>
            <a:ext cx="10955807" cy="816248"/>
            <a:chOff x="880110" y="8271691"/>
            <a:chExt cx="10955807" cy="816248"/>
          </a:xfrm>
        </p:grpSpPr>
        <p:pic>
          <p:nvPicPr>
            <p:cNvPr id="4" name="Afbeelding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77933" y="8271691"/>
              <a:ext cx="2196465" cy="816248"/>
            </a:xfrm>
            <a:prstGeom prst="rect">
              <a:avLst/>
            </a:prstGeom>
          </p:spPr>
        </p:pic>
        <p:pic>
          <p:nvPicPr>
            <p:cNvPr id="5" name="Afbeelding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9481" y="8368610"/>
              <a:ext cx="1446436" cy="563298"/>
            </a:xfrm>
            <a:prstGeom prst="rect">
              <a:avLst/>
            </a:prstGeom>
          </p:spPr>
        </p:pic>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10" y="8457345"/>
              <a:ext cx="6682740" cy="630594"/>
            </a:xfrm>
            <a:prstGeom prst="rect">
              <a:avLst/>
            </a:prstGeom>
          </p:spPr>
        </p:pic>
      </p:grpSp>
    </p:spTree>
    <p:extLst>
      <p:ext uri="{BB962C8B-B14F-4D97-AF65-F5344CB8AC3E}">
        <p14:creationId xmlns:p14="http://schemas.microsoft.com/office/powerpoint/2010/main" val="55913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13FC29-BB64-584E-A8A9-6E1D15BCB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2" y="2570665"/>
            <a:ext cx="6329784" cy="4396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797CE80-ADB8-A54B-B452-B9CCB8495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1" y="2593365"/>
            <a:ext cx="6368819" cy="44093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bsite (17)">
            <a:extLst>
              <a:ext uri="{FF2B5EF4-FFF2-40B4-BE49-F238E27FC236}">
                <a16:creationId xmlns:a16="http://schemas.microsoft.com/office/drawing/2014/main" id="{B2D3DA3F-B43A-4546-B193-BFECAA80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271" y="2586404"/>
            <a:ext cx="6629347" cy="44005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2E7D76B-F9FE-3345-9633-924BD2969F77}"/>
              </a:ext>
            </a:extLst>
          </p:cNvPr>
          <p:cNvPicPr>
            <a:picLocks noChangeAspect="1"/>
          </p:cNvPicPr>
          <p:nvPr/>
        </p:nvPicPr>
        <p:blipFill>
          <a:blip r:embed="rId4"/>
          <a:stretch>
            <a:fillRect/>
          </a:stretch>
        </p:blipFill>
        <p:spPr>
          <a:xfrm>
            <a:off x="0" y="4632040"/>
            <a:ext cx="1195373" cy="2470717"/>
          </a:xfrm>
          <a:prstGeom prst="rect">
            <a:avLst/>
          </a:prstGeom>
        </p:spPr>
      </p:pic>
      <p:pic>
        <p:nvPicPr>
          <p:cNvPr id="6" name="Afbeelding 5">
            <a:extLst>
              <a:ext uri="{FF2B5EF4-FFF2-40B4-BE49-F238E27FC236}">
                <a16:creationId xmlns:a16="http://schemas.microsoft.com/office/drawing/2014/main" id="{62825ADA-18F7-414E-AE44-E4F3F9EDEE96}"/>
              </a:ext>
            </a:extLst>
          </p:cNvPr>
          <p:cNvPicPr>
            <a:picLocks noChangeAspect="1"/>
          </p:cNvPicPr>
          <p:nvPr/>
        </p:nvPicPr>
        <p:blipFill>
          <a:blip r:embed="rId5"/>
          <a:stretch>
            <a:fillRect/>
          </a:stretch>
        </p:blipFill>
        <p:spPr>
          <a:xfrm>
            <a:off x="8606386" y="5076190"/>
            <a:ext cx="880541" cy="1582420"/>
          </a:xfrm>
          <a:prstGeom prst="rect">
            <a:avLst/>
          </a:prstGeom>
        </p:spPr>
      </p:pic>
    </p:spTree>
    <p:extLst>
      <p:ext uri="{BB962C8B-B14F-4D97-AF65-F5344CB8AC3E}">
        <p14:creationId xmlns:p14="http://schemas.microsoft.com/office/powerpoint/2010/main" val="101024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73F80A9-2EAE-C044-B620-E16727DF0304}"/>
              </a:ext>
            </a:extLst>
          </p:cNvPr>
          <p:cNvSpPr txBox="1"/>
          <p:nvPr/>
        </p:nvSpPr>
        <p:spPr>
          <a:xfrm>
            <a:off x="2431800" y="4160520"/>
            <a:ext cx="7938000" cy="867930"/>
          </a:xfrm>
          <a:prstGeom prst="rect">
            <a:avLst/>
          </a:prstGeom>
          <a:noFill/>
        </p:spPr>
        <p:txBody>
          <a:bodyPr wrap="square">
            <a:spAutoFit/>
          </a:bodyPr>
          <a:lstStyle/>
          <a:p>
            <a:pPr algn="just"/>
            <a:r>
              <a:rPr lang="nl-NL" sz="1680" dirty="0" err="1">
                <a:latin typeface="Verdana" panose="020B0604030504040204" pitchFamily="34" charset="0"/>
                <a:ea typeface="Times New Roman" panose="02020603050405020304" pitchFamily="18" charset="0"/>
                <a:cs typeface="Segoe UI" panose="020B0502040204020203" pitchFamily="34" charset="0"/>
              </a:rPr>
              <a:t>Oke</a:t>
            </a:r>
            <a:r>
              <a:rPr lang="nl-NL" sz="1680" dirty="0">
                <a:latin typeface="Verdana" panose="020B0604030504040204" pitchFamily="34" charset="0"/>
                <a:ea typeface="Times New Roman" panose="02020603050405020304" pitchFamily="18" charset="0"/>
                <a:cs typeface="Segoe UI" panose="020B0502040204020203" pitchFamily="34" charset="0"/>
              </a:rPr>
              <a:t>, een klein quizje Lena. Is deze tuin een landschap? (Leerkracht vraagt dit ook aan de leerlingen: Wat denken jullie?) Inderdaad Lena, dit is geen landschap omdat we hier niet zo heel ver kunnen kijken. </a:t>
            </a:r>
            <a:endParaRPr lang="nl-BE" sz="1680" dirty="0"/>
          </a:p>
        </p:txBody>
      </p:sp>
    </p:spTree>
    <p:extLst>
      <p:ext uri="{BB962C8B-B14F-4D97-AF65-F5344CB8AC3E}">
        <p14:creationId xmlns:p14="http://schemas.microsoft.com/office/powerpoint/2010/main" val="244277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piratietuin | Een groene verademing - Chic Gardens">
            <a:extLst>
              <a:ext uri="{FF2B5EF4-FFF2-40B4-BE49-F238E27FC236}">
                <a16:creationId xmlns:a16="http://schemas.microsoft.com/office/drawing/2014/main" id="{28044BD8-00E2-1D47-A581-835CB365C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0150"/>
            <a:ext cx="12945438" cy="72009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0C2000CB-579E-7541-B449-87A285731119}"/>
              </a:ext>
            </a:extLst>
          </p:cNvPr>
          <p:cNvPicPr>
            <a:picLocks noChangeAspect="1"/>
          </p:cNvPicPr>
          <p:nvPr/>
        </p:nvPicPr>
        <p:blipFill>
          <a:blip r:embed="rId3"/>
          <a:stretch>
            <a:fillRect/>
          </a:stretch>
        </p:blipFill>
        <p:spPr>
          <a:xfrm>
            <a:off x="3956722" y="4157523"/>
            <a:ext cx="2053087" cy="4243528"/>
          </a:xfrm>
          <a:prstGeom prst="rect">
            <a:avLst/>
          </a:prstGeom>
        </p:spPr>
      </p:pic>
      <p:pic>
        <p:nvPicPr>
          <p:cNvPr id="10" name="Afbeelding 9">
            <a:extLst>
              <a:ext uri="{FF2B5EF4-FFF2-40B4-BE49-F238E27FC236}">
                <a16:creationId xmlns:a16="http://schemas.microsoft.com/office/drawing/2014/main" id="{AFFE0013-4C8F-8941-8903-74A387CF0DB8}"/>
              </a:ext>
            </a:extLst>
          </p:cNvPr>
          <p:cNvPicPr>
            <a:picLocks noChangeAspect="1"/>
          </p:cNvPicPr>
          <p:nvPr/>
        </p:nvPicPr>
        <p:blipFill>
          <a:blip r:embed="rId4"/>
          <a:stretch>
            <a:fillRect/>
          </a:stretch>
        </p:blipFill>
        <p:spPr>
          <a:xfrm>
            <a:off x="6348210" y="4800600"/>
            <a:ext cx="2003477" cy="3600450"/>
          </a:xfrm>
          <a:prstGeom prst="rect">
            <a:avLst/>
          </a:prstGeom>
        </p:spPr>
      </p:pic>
    </p:spTree>
    <p:extLst>
      <p:ext uri="{BB962C8B-B14F-4D97-AF65-F5344CB8AC3E}">
        <p14:creationId xmlns:p14="http://schemas.microsoft.com/office/powerpoint/2010/main" val="14259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09B3DB4-795E-C048-A86B-948F1810A453}"/>
              </a:ext>
            </a:extLst>
          </p:cNvPr>
          <p:cNvSpPr txBox="1"/>
          <p:nvPr/>
        </p:nvSpPr>
        <p:spPr>
          <a:xfrm>
            <a:off x="2300874" y="3251316"/>
            <a:ext cx="7938000" cy="2419124"/>
          </a:xfrm>
          <a:prstGeom prst="rect">
            <a:avLst/>
          </a:prstGeom>
          <a:noFill/>
        </p:spPr>
        <p:txBody>
          <a:bodyPr wrap="square">
            <a:spAutoFit/>
          </a:bodyPr>
          <a:lstStyle/>
          <a:p>
            <a:pPr algn="just"/>
            <a:r>
              <a:rPr lang="nl-NL" sz="1680" dirty="0">
                <a:latin typeface="Verdana" panose="020B0604030504040204" pitchFamily="34" charset="0"/>
                <a:ea typeface="Times New Roman" panose="02020603050405020304" pitchFamily="18" charset="0"/>
                <a:cs typeface="Segoe UI" panose="020B0502040204020203" pitchFamily="34" charset="0"/>
              </a:rPr>
              <a:t>Maar ‘</a:t>
            </a:r>
            <a:r>
              <a:rPr lang="nl-NL" sz="1680" dirty="0" err="1">
                <a:latin typeface="Verdana" panose="020B0604030504040204" pitchFamily="34" charset="0"/>
                <a:ea typeface="Times New Roman" panose="02020603050405020304" pitchFamily="18" charset="0"/>
                <a:cs typeface="Segoe UI" panose="020B0502040204020203" pitchFamily="34" charset="0"/>
              </a:rPr>
              <a:t>oooh</a:t>
            </a:r>
            <a:r>
              <a:rPr lang="nl-NL" sz="1680" dirty="0">
                <a:latin typeface="Verdana" panose="020B0604030504040204" pitchFamily="34" charset="0"/>
                <a:ea typeface="Times New Roman" panose="02020603050405020304" pitchFamily="18" charset="0"/>
                <a:cs typeface="Segoe UI" panose="020B0502040204020203" pitchFamily="34" charset="0"/>
              </a:rPr>
              <a:t>’ kijk daar, zegt Len. Hij ziet een vogel vliegen. Die vogel hebben Len en Lena nog niet vaak gezien. Dag Len en Lena! Ik ben Regina de Reiger. Ik was net bezig aan mijn dagelijkse toertje door het mooiste landschap, het landschap Mark en </a:t>
            </a:r>
            <a:r>
              <a:rPr lang="nl-NL" sz="1680" dirty="0" err="1">
                <a:latin typeface="Verdana" panose="020B0604030504040204" pitchFamily="34" charset="0"/>
                <a:ea typeface="Times New Roman" panose="02020603050405020304" pitchFamily="18" charset="0"/>
                <a:cs typeface="Segoe UI" panose="020B0502040204020203" pitchFamily="34" charset="0"/>
              </a:rPr>
              <a:t>Weerijsbeek</a:t>
            </a:r>
            <a:r>
              <a:rPr lang="nl-NL" sz="1680" dirty="0">
                <a:latin typeface="Verdana" panose="020B0604030504040204" pitchFamily="34" charset="0"/>
                <a:ea typeface="Times New Roman" panose="02020603050405020304" pitchFamily="18" charset="0"/>
                <a:cs typeface="Segoe UI" panose="020B0502040204020203" pitchFamily="34" charset="0"/>
              </a:rPr>
              <a:t>. Ik hou ervan om vanop een laaghangende tak naar de visjes in het water te kijken. Zijn jullie klaar om samen met mij de allermooiste plekken van het landschap van Mark en </a:t>
            </a:r>
            <a:r>
              <a:rPr lang="nl-NL" sz="1680" dirty="0" err="1">
                <a:latin typeface="Verdana" panose="020B0604030504040204" pitchFamily="34" charset="0"/>
                <a:ea typeface="Times New Roman" panose="02020603050405020304" pitchFamily="18" charset="0"/>
                <a:cs typeface="Segoe UI" panose="020B0502040204020203" pitchFamily="34" charset="0"/>
              </a:rPr>
              <a:t>Weerijsbeek</a:t>
            </a:r>
            <a:r>
              <a:rPr lang="nl-NL" sz="1680" dirty="0">
                <a:latin typeface="Verdana" panose="020B0604030504040204" pitchFamily="34" charset="0"/>
                <a:ea typeface="Times New Roman" panose="02020603050405020304" pitchFamily="18" charset="0"/>
                <a:cs typeface="Segoe UI" panose="020B0502040204020203" pitchFamily="34" charset="0"/>
              </a:rPr>
              <a:t> te ontdekken? Om goed naar het landschap te kijken, hebben we vier verschillende brillen nodig. De leerkracht legt ze even uit.  </a:t>
            </a:r>
            <a:r>
              <a:rPr lang="nl-BE" sz="1680" dirty="0">
                <a:latin typeface="Verdana" panose="020B0604030504040204" pitchFamily="34" charset="0"/>
                <a:ea typeface="Times New Roman" panose="02020603050405020304" pitchFamily="18" charset="0"/>
                <a:cs typeface="Segoe UI" panose="020B0502040204020203" pitchFamily="34" charset="0"/>
              </a:rPr>
              <a:t> </a:t>
            </a:r>
            <a:r>
              <a:rPr lang="nl-BE" sz="1680" dirty="0"/>
              <a:t> </a:t>
            </a:r>
          </a:p>
        </p:txBody>
      </p:sp>
    </p:spTree>
    <p:extLst>
      <p:ext uri="{BB962C8B-B14F-4D97-AF65-F5344CB8AC3E}">
        <p14:creationId xmlns:p14="http://schemas.microsoft.com/office/powerpoint/2010/main" val="1722634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810CF0-8D5A-C746-9E0F-73CCF6BF6692}"/>
              </a:ext>
            </a:extLst>
          </p:cNvPr>
          <p:cNvPicPr>
            <a:picLocks noChangeAspect="1"/>
          </p:cNvPicPr>
          <p:nvPr/>
        </p:nvPicPr>
        <p:blipFill>
          <a:blip r:embed="rId2"/>
          <a:stretch>
            <a:fillRect/>
          </a:stretch>
        </p:blipFill>
        <p:spPr>
          <a:xfrm>
            <a:off x="3853514" y="1200150"/>
            <a:ext cx="5094573" cy="7200900"/>
          </a:xfrm>
          <a:prstGeom prst="rect">
            <a:avLst/>
          </a:prstGeom>
        </p:spPr>
      </p:pic>
      <p:pic>
        <p:nvPicPr>
          <p:cNvPr id="4" name="Afbeelding 3">
            <a:extLst>
              <a:ext uri="{FF2B5EF4-FFF2-40B4-BE49-F238E27FC236}">
                <a16:creationId xmlns:a16="http://schemas.microsoft.com/office/drawing/2014/main" id="{6FD34075-E131-3149-881A-2D46F0B38E3B}"/>
              </a:ext>
            </a:extLst>
          </p:cNvPr>
          <p:cNvPicPr>
            <a:picLocks noChangeAspect="1"/>
          </p:cNvPicPr>
          <p:nvPr/>
        </p:nvPicPr>
        <p:blipFill>
          <a:blip r:embed="rId3"/>
          <a:stretch>
            <a:fillRect/>
          </a:stretch>
        </p:blipFill>
        <p:spPr>
          <a:xfrm>
            <a:off x="3853514" y="5362285"/>
            <a:ext cx="1261240" cy="2330480"/>
          </a:xfrm>
          <a:prstGeom prst="rect">
            <a:avLst/>
          </a:prstGeom>
        </p:spPr>
      </p:pic>
    </p:spTree>
    <p:extLst>
      <p:ext uri="{BB962C8B-B14F-4D97-AF65-F5344CB8AC3E}">
        <p14:creationId xmlns:p14="http://schemas.microsoft.com/office/powerpoint/2010/main" val="1611889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7AAA68A2-C3AD-B74F-84C3-878B46AF7FD8}"/>
              </a:ext>
            </a:extLst>
          </p:cNvPr>
          <p:cNvSpPr txBox="1"/>
          <p:nvPr/>
        </p:nvSpPr>
        <p:spPr>
          <a:xfrm>
            <a:off x="2359064" y="1542012"/>
            <a:ext cx="7938000" cy="6297108"/>
          </a:xfrm>
          <a:prstGeom prst="rect">
            <a:avLst/>
          </a:prstGeom>
          <a:noFill/>
        </p:spPr>
        <p:txBody>
          <a:bodyPr wrap="square">
            <a:spAutoFit/>
          </a:bodyPr>
          <a:lstStyle/>
          <a:p>
            <a:pPr algn="just" fontAlgn="base"/>
            <a:r>
              <a:rPr lang="nl-NL" sz="1680" i="1" dirty="0">
                <a:latin typeface="Verdana" panose="020B0604030504040204" pitchFamily="34" charset="0"/>
                <a:ea typeface="Times New Roman" panose="02020603050405020304" pitchFamily="18" charset="0"/>
                <a:cs typeface="Segoe UI" panose="020B0502040204020203" pitchFamily="34" charset="0"/>
              </a:rPr>
              <a:t>Tijdsbril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Dit is de tijdsbril. Hiermee kunnen we zien dat het landschap hard veranderd is doorheen de tijd. Toen jullie grootouders klein waren, zag het er hier helemaal anders uit. Denk maar aan oude gebouwen, planten of bomen die hier al een lange tijd staan… Dit kunnen we allemaal ontdekken met onze tijdsbril bril (</a:t>
            </a:r>
            <a:r>
              <a:rPr lang="nl-NL" sz="1680" dirty="0" err="1">
                <a:latin typeface="Verdana" panose="020B0604030504040204" pitchFamily="34" charset="0"/>
                <a:ea typeface="Times New Roman" panose="02020603050405020304" pitchFamily="18" charset="0"/>
                <a:cs typeface="Segoe UI" panose="020B0502040204020203" pitchFamily="34" charset="0"/>
              </a:rPr>
              <a:t>lkr</a:t>
            </a:r>
            <a:r>
              <a:rPr lang="nl-NL" sz="1680" dirty="0">
                <a:latin typeface="Verdana" panose="020B0604030504040204" pitchFamily="34" charset="0"/>
                <a:ea typeface="Times New Roman" panose="02020603050405020304" pitchFamily="18" charset="0"/>
                <a:cs typeface="Segoe UI" panose="020B0502040204020203" pitchFamily="34" charset="0"/>
              </a:rPr>
              <a:t>. geeft een voorbeeld uit het landschap.)</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BE" sz="1680" dirty="0">
                <a:latin typeface="Segoe UI" panose="020B0502040204020203" pitchFamily="34" charset="0"/>
                <a:ea typeface="Times New Roman" panose="02020603050405020304" pitchFamily="18" charset="0"/>
                <a:cs typeface="Arial" panose="020B0604020202020204"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i="1" dirty="0">
                <a:latin typeface="Verdana" panose="020B0604030504040204" pitchFamily="34" charset="0"/>
                <a:ea typeface="Times New Roman" panose="02020603050405020304" pitchFamily="18" charset="0"/>
                <a:cs typeface="Segoe UI" panose="020B0502040204020203" pitchFamily="34" charset="0"/>
              </a:rPr>
              <a:t>Patronenbril</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Dit is de patronenbril. Met deze bril gaan we kijken naar patronen in het landschap. Denk maar aan bomen die door elkaar staan of op één lange rij.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marL="360045" indent="-360045" algn="just" fontAlgn="base">
              <a:buFont typeface="Calibri" panose="020F0502020204030204" pitchFamily="34" charset="0"/>
              <a:buChar char="-"/>
            </a:pPr>
            <a:r>
              <a:rPr lang="nl-NL" sz="1680" dirty="0">
                <a:latin typeface="Verdana" panose="020B0604030504040204" pitchFamily="34" charset="0"/>
                <a:ea typeface="Times New Roman" panose="02020603050405020304" pitchFamily="18" charset="0"/>
                <a:cs typeface="Segoe UI" panose="020B0502040204020203" pitchFamily="34" charset="0"/>
              </a:rPr>
              <a:t>Ken jij nog voorbeelden van patronen?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i="1" dirty="0">
                <a:latin typeface="Verdana" panose="020B0604030504040204" pitchFamily="34" charset="0"/>
                <a:ea typeface="Times New Roman" panose="02020603050405020304" pitchFamily="18" charset="0"/>
                <a:cs typeface="Segoe UI" panose="020B0502040204020203" pitchFamily="34" charset="0"/>
              </a:rPr>
              <a:t>Levende bril</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Dit is de levende bril. Hiermee gaan we kijken welke planten en dieren er in dit landschap leven. Met deze bril kan je op de grond, onder de grond, in de lucht en in het water naar dieren, bloemen en bomen kijken.</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 </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i="1" dirty="0">
                <a:latin typeface="Verdana" panose="020B0604030504040204" pitchFamily="34" charset="0"/>
                <a:ea typeface="Times New Roman" panose="02020603050405020304" pitchFamily="18" charset="0"/>
                <a:cs typeface="Segoe UI" panose="020B0502040204020203" pitchFamily="34" charset="0"/>
              </a:rPr>
              <a:t>Seizoensbril</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a:p>
            <a:pPr algn="just" fontAlgn="base"/>
            <a:r>
              <a:rPr lang="nl-NL" sz="1680" dirty="0">
                <a:latin typeface="Verdana" panose="020B0604030504040204" pitchFamily="34" charset="0"/>
                <a:ea typeface="Times New Roman" panose="02020603050405020304" pitchFamily="18" charset="0"/>
                <a:cs typeface="Segoe UI" panose="020B0502040204020203" pitchFamily="34" charset="0"/>
              </a:rPr>
              <a:t>Dit is de seizoensbril. Er zijn vier seizoenen. </a:t>
            </a:r>
            <a:r>
              <a:rPr lang="nl-BE" sz="1680" dirty="0">
                <a:latin typeface="Verdana" panose="020B0604030504040204" pitchFamily="34" charset="0"/>
                <a:ea typeface="Times New Roman" panose="02020603050405020304" pitchFamily="18" charset="0"/>
                <a:cs typeface="Arial" panose="020B0604020202020204" pitchFamily="34" charset="0"/>
              </a:rPr>
              <a:t>Kan jij ze opnoemen? </a:t>
            </a:r>
            <a:r>
              <a:rPr lang="nl-NL" sz="1680" dirty="0">
                <a:latin typeface="Verdana" panose="020B0604030504040204" pitchFamily="34" charset="0"/>
                <a:ea typeface="Times New Roman" panose="02020603050405020304" pitchFamily="18" charset="0"/>
                <a:cs typeface="Segoe UI" panose="020B0502040204020203" pitchFamily="34" charset="0"/>
              </a:rPr>
              <a:t>Het landschap verandert dan ook elk seizoen en dit gaan we met deze bril bekijken. Je ziet dit aan de kleuren en vormen in het landschap.</a:t>
            </a:r>
            <a:r>
              <a:rPr lang="nl-BE" sz="1680" dirty="0">
                <a:latin typeface="Verdana" panose="020B0604030504040204" pitchFamily="34" charset="0"/>
                <a:ea typeface="Times New Roman" panose="02020603050405020304" pitchFamily="18" charset="0"/>
                <a:cs typeface="Segoe UI" panose="020B0502040204020203" pitchFamily="34" charset="0"/>
              </a:rPr>
              <a:t> </a:t>
            </a:r>
            <a:endParaRPr lang="nl-BE" sz="1680" dirty="0">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546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3.jpeg" descr="Afbeelding met meubels, tafel, eettafel&#10;&#10;Automatisch gegenereerde beschrijving">
            <a:extLst>
              <a:ext uri="{FF2B5EF4-FFF2-40B4-BE49-F238E27FC236}">
                <a16:creationId xmlns:a16="http://schemas.microsoft.com/office/drawing/2014/main" id="{A5AC8EC3-90C0-9944-B406-CF0BB57BF2DD}"/>
              </a:ext>
            </a:extLst>
          </p:cNvPr>
          <p:cNvPicPr>
            <a:picLocks noChangeAspect="1"/>
          </p:cNvPicPr>
          <p:nvPr/>
        </p:nvPicPr>
        <p:blipFill rotWithShape="1">
          <a:blip r:embed="rId2" cstate="print"/>
          <a:srcRect r="3463" b="46252"/>
          <a:stretch/>
        </p:blipFill>
        <p:spPr bwMode="auto">
          <a:xfrm>
            <a:off x="-25838" y="2052255"/>
            <a:ext cx="6326190" cy="2268000"/>
          </a:xfrm>
          <a:prstGeom prst="rect">
            <a:avLst/>
          </a:prstGeom>
          <a:ln>
            <a:noFill/>
          </a:ln>
          <a:extLst>
            <a:ext uri="{53640926-AAD7-44D8-BBD7-CCE9431645EC}">
              <a14:shadowObscured xmlns:a14="http://schemas.microsoft.com/office/drawing/2010/main"/>
            </a:ext>
          </a:extLst>
        </p:spPr>
      </p:pic>
      <p:pic>
        <p:nvPicPr>
          <p:cNvPr id="3" name="Afbeelding 2" descr="25,880 Vier Seizoenen Vectoren, Illustraties en Clipart - 123RF">
            <a:extLst>
              <a:ext uri="{FF2B5EF4-FFF2-40B4-BE49-F238E27FC236}">
                <a16:creationId xmlns:a16="http://schemas.microsoft.com/office/drawing/2014/main" id="{FC86863E-C42D-294F-B359-28551B19604D}"/>
              </a:ext>
            </a:extLst>
          </p:cNvPr>
          <p:cNvPicPr>
            <a:picLocks noChangeAspect="1"/>
          </p:cNvPicPr>
          <p:nvPr/>
        </p:nvPicPr>
        <p:blipFill rotWithShape="1">
          <a:blip r:embed="rId3">
            <a:extLst>
              <a:ext uri="{28A0092B-C50C-407E-A947-70E740481C1C}">
                <a14:useLocalDpi xmlns:a14="http://schemas.microsoft.com/office/drawing/2010/main" val="0"/>
              </a:ext>
            </a:extLst>
          </a:blip>
          <a:srcRect l="2005" t="30217" r="2578" b="12946"/>
          <a:stretch/>
        </p:blipFill>
        <p:spPr bwMode="auto">
          <a:xfrm>
            <a:off x="6678154" y="2052255"/>
            <a:ext cx="6123446" cy="2268000"/>
          </a:xfrm>
          <a:prstGeom prst="rect">
            <a:avLst/>
          </a:prstGeom>
          <a:noFill/>
          <a:ln>
            <a:noFill/>
          </a:ln>
          <a:extLst>
            <a:ext uri="{53640926-AAD7-44D8-BBD7-CCE9431645EC}">
              <a14:shadowObscured xmlns:a14="http://schemas.microsoft.com/office/drawing/2010/main"/>
            </a:ext>
          </a:extLst>
        </p:spPr>
      </p:pic>
      <p:pic>
        <p:nvPicPr>
          <p:cNvPr id="4" name="Afbeelding 3" descr="Marokkaanse patronen 340967 - Download Free Vectors, Vector Bestanden,  Ontwerpen Templates">
            <a:extLst>
              <a:ext uri="{FF2B5EF4-FFF2-40B4-BE49-F238E27FC236}">
                <a16:creationId xmlns:a16="http://schemas.microsoft.com/office/drawing/2014/main" id="{0B168525-ADCB-6349-9C5A-CA937E54BA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80945"/>
            <a:ext cx="6300352" cy="2268000"/>
          </a:xfrm>
          <a:prstGeom prst="rect">
            <a:avLst/>
          </a:prstGeom>
          <a:noFill/>
          <a:ln>
            <a:noFill/>
          </a:ln>
        </p:spPr>
      </p:pic>
      <p:pic>
        <p:nvPicPr>
          <p:cNvPr id="5" name="Afbeelding 4" descr="Klok Tijd Uur - Gratis foto op Pixabay">
            <a:extLst>
              <a:ext uri="{FF2B5EF4-FFF2-40B4-BE49-F238E27FC236}">
                <a16:creationId xmlns:a16="http://schemas.microsoft.com/office/drawing/2014/main" id="{55F0BAFB-B2B7-B140-918B-31E6A79E9F6C}"/>
              </a:ext>
            </a:extLst>
          </p:cNvPr>
          <p:cNvPicPr>
            <a:picLocks noChangeAspect="1"/>
          </p:cNvPicPr>
          <p:nvPr/>
        </p:nvPicPr>
        <p:blipFill rotWithShape="1">
          <a:blip r:embed="rId5">
            <a:extLst>
              <a:ext uri="{28A0092B-C50C-407E-A947-70E740481C1C}">
                <a14:useLocalDpi xmlns:a14="http://schemas.microsoft.com/office/drawing/2010/main" val="0"/>
              </a:ext>
            </a:extLst>
          </a:blip>
          <a:srcRect t="11810" b="17205"/>
          <a:stretch/>
        </p:blipFill>
        <p:spPr bwMode="auto">
          <a:xfrm>
            <a:off x="6606924" y="5280945"/>
            <a:ext cx="6194675" cy="226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2079963"/>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TotalTime>
  <Words>2730</Words>
  <Application>Microsoft Office PowerPoint</Application>
  <PresentationFormat>A3 (297 x 420 mm)</PresentationFormat>
  <Paragraphs>101</Paragraphs>
  <Slides>24</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24</vt:i4>
      </vt:variant>
    </vt:vector>
  </HeadingPairs>
  <TitlesOfParts>
    <vt:vector size="33" baseType="lpstr">
      <vt:lpstr>American Typewriter</vt:lpstr>
      <vt:lpstr>Arial</vt:lpstr>
      <vt:lpstr>Calibri</vt:lpstr>
      <vt:lpstr>Calibri Light</vt:lpstr>
      <vt:lpstr>MingLiU_HKSCS</vt:lpstr>
      <vt:lpstr>Segoe UI</vt:lpstr>
      <vt:lpstr>Times New Roman</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Jacobs Geert</dc:creator>
  <cp:lastModifiedBy>MARIS Sophie</cp:lastModifiedBy>
  <cp:revision>3</cp:revision>
  <cp:lastPrinted>2022-03-21T13:52:37Z</cp:lastPrinted>
  <dcterms:created xsi:type="dcterms:W3CDTF">2022-03-07T15:40:18Z</dcterms:created>
  <dcterms:modified xsi:type="dcterms:W3CDTF">2022-09-22T14:08:55Z</dcterms:modified>
</cp:coreProperties>
</file>